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390" r:id="rId2"/>
    <p:sldId id="395" r:id="rId3"/>
    <p:sldId id="396" r:id="rId4"/>
    <p:sldId id="391" r:id="rId5"/>
    <p:sldId id="392" r:id="rId6"/>
    <p:sldId id="393" r:id="rId7"/>
    <p:sldId id="394" r:id="rId8"/>
    <p:sldId id="256" r:id="rId9"/>
    <p:sldId id="364" r:id="rId10"/>
    <p:sldId id="312" r:id="rId11"/>
    <p:sldId id="367" r:id="rId12"/>
    <p:sldId id="371" r:id="rId13"/>
    <p:sldId id="366" r:id="rId14"/>
    <p:sldId id="387" r:id="rId15"/>
    <p:sldId id="369" r:id="rId16"/>
    <p:sldId id="345" r:id="rId17"/>
    <p:sldId id="311" r:id="rId18"/>
    <p:sldId id="374" r:id="rId19"/>
    <p:sldId id="318" r:id="rId20"/>
  </p:sldIdLst>
  <p:sldSz cx="12192000" cy="6858000"/>
  <p:notesSz cx="6858000" cy="9144000"/>
  <p:embeddedFontLst>
    <p:embeddedFont>
      <p:font typeface="Corbel" panose="020B0503020204020204" pitchFamily="34" charset="0"/>
      <p:regular r:id="rId22"/>
      <p:bold r:id="rId23"/>
      <p:italic r:id="rId24"/>
      <p:boldItalic r:id="rId25"/>
    </p:embeddedFont>
    <p:embeddedFont>
      <p:font typeface="Wingdings 2" panose="05020102010507070707" pitchFamily="18" charset="2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C0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4674" autoAdjust="0"/>
  </p:normalViewPr>
  <p:slideViewPr>
    <p:cSldViewPr>
      <p:cViewPr varScale="1">
        <p:scale>
          <a:sx n="110" d="100"/>
          <a:sy n="110" d="100"/>
        </p:scale>
        <p:origin x="17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CC4EE6-3571-4779-B1A1-30148C2DF9AA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1BAB6B9-3531-4198-9AC2-8DD079211161}">
      <dgm:prSet phldrT="[텍스트]" custT="1"/>
      <dgm:spPr>
        <a:solidFill>
          <a:srgbClr val="00B0F0"/>
        </a:solidFill>
      </dgm:spPr>
      <dgm:t>
        <a:bodyPr/>
        <a:lstStyle/>
        <a:p>
          <a:pPr latinLnBrk="1"/>
          <a:endParaRPr lang="en-US" altLang="ko-KR" sz="1800" dirty="0"/>
        </a:p>
        <a:p>
          <a:pPr latinLnBrk="1"/>
          <a:endParaRPr lang="en-US" altLang="ko-KR" sz="1800" dirty="0"/>
        </a:p>
        <a:p>
          <a:pPr latinLnBrk="1"/>
          <a:r>
            <a:rPr lang="ko-KR" altLang="en-US" sz="1800" dirty="0">
              <a:solidFill>
                <a:schemeClr val="tx1"/>
              </a:solidFill>
            </a:rPr>
            <a:t>周 天子</a:t>
          </a:r>
          <a:endParaRPr lang="en-US" altLang="ko-KR" sz="1800" dirty="0">
            <a:solidFill>
              <a:schemeClr val="tx1"/>
            </a:solidFill>
          </a:endParaRPr>
        </a:p>
        <a:p>
          <a:pPr latinLnBrk="1"/>
          <a:r>
            <a:rPr lang="en-US" altLang="ko-KR" sz="1800" dirty="0">
              <a:solidFill>
                <a:schemeClr val="tx1"/>
              </a:solidFill>
            </a:rPr>
            <a:t>(</a:t>
          </a:r>
          <a:r>
            <a:rPr lang="ko-KR" altLang="en-US" sz="1800" dirty="0">
              <a:solidFill>
                <a:schemeClr val="tx1"/>
              </a:solidFill>
            </a:rPr>
            <a:t>天下지배</a:t>
          </a:r>
          <a:r>
            <a:rPr lang="en-US" altLang="ko-KR" sz="1800" dirty="0">
              <a:solidFill>
                <a:schemeClr val="tx1"/>
              </a:solidFill>
            </a:rPr>
            <a:t>)</a:t>
          </a:r>
          <a:endParaRPr lang="ko-KR" altLang="en-US" sz="1800" dirty="0">
            <a:solidFill>
              <a:schemeClr val="tx1"/>
            </a:solidFill>
          </a:endParaRPr>
        </a:p>
      </dgm:t>
    </dgm:pt>
    <dgm:pt modelId="{D45CED26-A1E1-494F-BA85-D62D0F59DE6C}" type="parTrans" cxnId="{D161E50C-81BC-4B36-9C91-BE88D5E6C36E}">
      <dgm:prSet/>
      <dgm:spPr/>
      <dgm:t>
        <a:bodyPr/>
        <a:lstStyle/>
        <a:p>
          <a:pPr latinLnBrk="1"/>
          <a:endParaRPr lang="ko-KR" altLang="en-US"/>
        </a:p>
      </dgm:t>
    </dgm:pt>
    <dgm:pt modelId="{C65A93AD-3433-489E-8FA4-FF11B89554D9}" type="sibTrans" cxnId="{D161E50C-81BC-4B36-9C91-BE88D5E6C36E}">
      <dgm:prSet/>
      <dgm:spPr/>
      <dgm:t>
        <a:bodyPr/>
        <a:lstStyle/>
        <a:p>
          <a:pPr latinLnBrk="1"/>
          <a:endParaRPr lang="ko-KR" altLang="en-US"/>
        </a:p>
      </dgm:t>
    </dgm:pt>
    <dgm:pt modelId="{391CE56F-726B-4904-B5E4-A5CBD509F83D}">
      <dgm:prSet phldrT="[텍스트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endParaRPr lang="en-US" altLang="ko-KR" sz="1400" dirty="0"/>
        </a:p>
        <a:p>
          <a:pPr latinLnBrk="1"/>
          <a:r>
            <a:rPr lang="ko-KR" altLang="en-US" sz="1400" dirty="0">
              <a:solidFill>
                <a:schemeClr val="tx1"/>
              </a:solidFill>
            </a:rPr>
            <a:t>諸侯</a:t>
          </a:r>
          <a:endParaRPr lang="en-US" altLang="ko-KR" sz="1400" dirty="0">
            <a:solidFill>
              <a:schemeClr val="tx1"/>
            </a:solidFill>
          </a:endParaRPr>
        </a:p>
        <a:p>
          <a:pPr latinLnBrk="1"/>
          <a:r>
            <a:rPr lang="en-US" altLang="ko-KR" sz="1400" dirty="0">
              <a:solidFill>
                <a:schemeClr val="tx1"/>
              </a:solidFill>
            </a:rPr>
            <a:t>(</a:t>
          </a:r>
          <a:r>
            <a:rPr lang="ko-KR" altLang="en-US" sz="1400" dirty="0">
              <a:solidFill>
                <a:schemeClr val="tx1"/>
              </a:solidFill>
            </a:rPr>
            <a:t>제후국지배</a:t>
          </a:r>
          <a:r>
            <a:rPr lang="en-US" altLang="ko-KR" sz="1400" dirty="0">
              <a:solidFill>
                <a:schemeClr val="tx1"/>
              </a:solidFill>
            </a:rPr>
            <a:t>)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CA6FDEEC-C763-4C64-A99E-12DD48BD249F}" type="parTrans" cxnId="{DC40E170-24ED-4C56-8A1B-B2301AD431E0}">
      <dgm:prSet/>
      <dgm:spPr/>
      <dgm:t>
        <a:bodyPr/>
        <a:lstStyle/>
        <a:p>
          <a:pPr latinLnBrk="1"/>
          <a:endParaRPr lang="ko-KR" altLang="en-US"/>
        </a:p>
      </dgm:t>
    </dgm:pt>
    <dgm:pt modelId="{C40B3322-5C38-4C85-A3CD-6B5F9A0A340A}" type="sibTrans" cxnId="{DC40E170-24ED-4C56-8A1B-B2301AD431E0}">
      <dgm:prSet/>
      <dgm:spPr/>
      <dgm:t>
        <a:bodyPr/>
        <a:lstStyle/>
        <a:p>
          <a:pPr latinLnBrk="1"/>
          <a:endParaRPr lang="ko-KR" altLang="en-US"/>
        </a:p>
      </dgm:t>
    </dgm:pt>
    <dgm:pt modelId="{B98F8232-E11D-49A9-A3BF-23AA4DA639A7}">
      <dgm:prSet phldrT="[텍스트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200" dirty="0">
              <a:solidFill>
                <a:schemeClr val="tx1"/>
              </a:solidFill>
            </a:rPr>
            <a:t>大夫</a:t>
          </a:r>
          <a:endParaRPr lang="en-US" altLang="ko-KR" sz="1200" dirty="0">
            <a:solidFill>
              <a:schemeClr val="tx1"/>
            </a:solidFill>
          </a:endParaRPr>
        </a:p>
        <a:p>
          <a:pPr latinLnBrk="1"/>
          <a:r>
            <a:rPr lang="en-US" altLang="ko-KR" sz="1200" dirty="0">
              <a:solidFill>
                <a:schemeClr val="tx1"/>
              </a:solidFill>
            </a:rPr>
            <a:t>(</a:t>
          </a:r>
          <a:r>
            <a:rPr lang="ko-KR" altLang="en-US" sz="1200" dirty="0">
              <a:solidFill>
                <a:schemeClr val="tx1"/>
              </a:solidFill>
            </a:rPr>
            <a:t>一家 지배</a:t>
          </a:r>
          <a:r>
            <a:rPr lang="en-US" altLang="ko-KR" sz="1200" dirty="0">
              <a:solidFill>
                <a:schemeClr val="tx1"/>
              </a:solidFill>
            </a:rPr>
            <a:t>)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B3E0C484-62F3-4E9E-91FB-183DB2221A60}" type="parTrans" cxnId="{B0C58CC0-EA43-43CB-B488-816A9EBA2AB3}">
      <dgm:prSet/>
      <dgm:spPr/>
      <dgm:t>
        <a:bodyPr/>
        <a:lstStyle/>
        <a:p>
          <a:pPr latinLnBrk="1"/>
          <a:endParaRPr lang="ko-KR" altLang="en-US"/>
        </a:p>
      </dgm:t>
    </dgm:pt>
    <dgm:pt modelId="{AF585F33-5AA9-4076-9ECF-B211FFAEAE51}" type="sibTrans" cxnId="{B0C58CC0-EA43-43CB-B488-816A9EBA2AB3}">
      <dgm:prSet/>
      <dgm:spPr/>
      <dgm:t>
        <a:bodyPr/>
        <a:lstStyle/>
        <a:p>
          <a:pPr latinLnBrk="1"/>
          <a:endParaRPr lang="ko-KR" altLang="en-US"/>
        </a:p>
      </dgm:t>
    </dgm:pt>
    <dgm:pt modelId="{C99E0749-F045-47C9-9FF2-534624A0E755}" type="pres">
      <dgm:prSet presAssocID="{A1CC4EE6-3571-4779-B1A1-30148C2DF9AA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DB0483-0694-4A7D-8F33-7DD54051B012}" type="pres">
      <dgm:prSet presAssocID="{A1CC4EE6-3571-4779-B1A1-30148C2DF9AA}" presName="comp1" presStyleCnt="0"/>
      <dgm:spPr/>
    </dgm:pt>
    <dgm:pt modelId="{F24017FF-7F79-48F9-A098-D523562EB573}" type="pres">
      <dgm:prSet presAssocID="{A1CC4EE6-3571-4779-B1A1-30148C2DF9AA}" presName="circle1" presStyleLbl="node1" presStyleIdx="0" presStyleCnt="3" custLinFactNeighborX="1578"/>
      <dgm:spPr/>
      <dgm:t>
        <a:bodyPr/>
        <a:lstStyle/>
        <a:p>
          <a:pPr latinLnBrk="1"/>
          <a:endParaRPr lang="ko-KR" altLang="en-US"/>
        </a:p>
      </dgm:t>
    </dgm:pt>
    <dgm:pt modelId="{14778052-5C2C-469A-877E-3395FE9069AE}" type="pres">
      <dgm:prSet presAssocID="{A1CC4EE6-3571-4779-B1A1-30148C2DF9AA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3E36B9-1DF3-4B1E-9EF2-577FDCA0A5C5}" type="pres">
      <dgm:prSet presAssocID="{A1CC4EE6-3571-4779-B1A1-30148C2DF9AA}" presName="comp2" presStyleCnt="0"/>
      <dgm:spPr/>
    </dgm:pt>
    <dgm:pt modelId="{068B64B9-D80F-40DB-8C4C-1FD51829CD25}" type="pres">
      <dgm:prSet presAssocID="{A1CC4EE6-3571-4779-B1A1-30148C2DF9AA}" presName="circle2" presStyleLbl="node1" presStyleIdx="1" presStyleCnt="3" custScaleX="61424" custScaleY="61683"/>
      <dgm:spPr/>
      <dgm:t>
        <a:bodyPr/>
        <a:lstStyle/>
        <a:p>
          <a:pPr latinLnBrk="1"/>
          <a:endParaRPr lang="ko-KR" altLang="en-US"/>
        </a:p>
      </dgm:t>
    </dgm:pt>
    <dgm:pt modelId="{2E2D9AE6-490E-4C18-845A-1F4D2CEE9A48}" type="pres">
      <dgm:prSet presAssocID="{A1CC4EE6-3571-4779-B1A1-30148C2DF9AA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6171D-554C-424E-AFA2-C0D0DCCC7EBD}" type="pres">
      <dgm:prSet presAssocID="{A1CC4EE6-3571-4779-B1A1-30148C2DF9AA}" presName="comp3" presStyleCnt="0"/>
      <dgm:spPr/>
    </dgm:pt>
    <dgm:pt modelId="{086E2CB1-F019-47B9-B50E-D1D50524B9B1}" type="pres">
      <dgm:prSet presAssocID="{A1CC4EE6-3571-4779-B1A1-30148C2DF9AA}" presName="circle3" presStyleLbl="node1" presStyleIdx="2" presStyleCnt="3" custScaleX="35437" custScaleY="36213"/>
      <dgm:spPr/>
      <dgm:t>
        <a:bodyPr/>
        <a:lstStyle/>
        <a:p>
          <a:pPr latinLnBrk="1"/>
          <a:endParaRPr lang="ko-KR" altLang="en-US"/>
        </a:p>
      </dgm:t>
    </dgm:pt>
    <dgm:pt modelId="{7D56D8E9-9141-4690-BDD5-BD2952E0DDED}" type="pres">
      <dgm:prSet presAssocID="{A1CC4EE6-3571-4779-B1A1-30148C2DF9AA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B728B70-5A4F-4EFE-9D64-9A1E914DFBCA}" type="presOf" srcId="{B98F8232-E11D-49A9-A3BF-23AA4DA639A7}" destId="{7D56D8E9-9141-4690-BDD5-BD2952E0DDED}" srcOrd="1" destOrd="0" presId="urn:microsoft.com/office/officeart/2005/8/layout/venn2"/>
    <dgm:cxn modelId="{49F8BFC8-CA92-4BDB-B4E1-3F19A590F189}" type="presOf" srcId="{A1CC4EE6-3571-4779-B1A1-30148C2DF9AA}" destId="{C99E0749-F045-47C9-9FF2-534624A0E755}" srcOrd="0" destOrd="0" presId="urn:microsoft.com/office/officeart/2005/8/layout/venn2"/>
    <dgm:cxn modelId="{5D591403-C156-4D9F-BF48-7B26330B9CEA}" type="presOf" srcId="{11BAB6B9-3531-4198-9AC2-8DD079211161}" destId="{F24017FF-7F79-48F9-A098-D523562EB573}" srcOrd="0" destOrd="0" presId="urn:microsoft.com/office/officeart/2005/8/layout/venn2"/>
    <dgm:cxn modelId="{D161E50C-81BC-4B36-9C91-BE88D5E6C36E}" srcId="{A1CC4EE6-3571-4779-B1A1-30148C2DF9AA}" destId="{11BAB6B9-3531-4198-9AC2-8DD079211161}" srcOrd="0" destOrd="0" parTransId="{D45CED26-A1E1-494F-BA85-D62D0F59DE6C}" sibTransId="{C65A93AD-3433-489E-8FA4-FF11B89554D9}"/>
    <dgm:cxn modelId="{B0C58CC0-EA43-43CB-B488-816A9EBA2AB3}" srcId="{A1CC4EE6-3571-4779-B1A1-30148C2DF9AA}" destId="{B98F8232-E11D-49A9-A3BF-23AA4DA639A7}" srcOrd="2" destOrd="0" parTransId="{B3E0C484-62F3-4E9E-91FB-183DB2221A60}" sibTransId="{AF585F33-5AA9-4076-9ECF-B211FFAEAE51}"/>
    <dgm:cxn modelId="{F6442104-0937-479C-A700-49515B03AC97}" type="presOf" srcId="{391CE56F-726B-4904-B5E4-A5CBD509F83D}" destId="{2E2D9AE6-490E-4C18-845A-1F4D2CEE9A48}" srcOrd="1" destOrd="0" presId="urn:microsoft.com/office/officeart/2005/8/layout/venn2"/>
    <dgm:cxn modelId="{63966153-BE2E-406A-B957-1548B99D1A7C}" type="presOf" srcId="{B98F8232-E11D-49A9-A3BF-23AA4DA639A7}" destId="{086E2CB1-F019-47B9-B50E-D1D50524B9B1}" srcOrd="0" destOrd="0" presId="urn:microsoft.com/office/officeart/2005/8/layout/venn2"/>
    <dgm:cxn modelId="{175DC3D9-9760-48D4-A22C-C525EF2D47E3}" type="presOf" srcId="{11BAB6B9-3531-4198-9AC2-8DD079211161}" destId="{14778052-5C2C-469A-877E-3395FE9069AE}" srcOrd="1" destOrd="0" presId="urn:microsoft.com/office/officeart/2005/8/layout/venn2"/>
    <dgm:cxn modelId="{3E383557-A6CB-4EC8-9A46-209A1903C125}" type="presOf" srcId="{391CE56F-726B-4904-B5E4-A5CBD509F83D}" destId="{068B64B9-D80F-40DB-8C4C-1FD51829CD25}" srcOrd="0" destOrd="0" presId="urn:microsoft.com/office/officeart/2005/8/layout/venn2"/>
    <dgm:cxn modelId="{DC40E170-24ED-4C56-8A1B-B2301AD431E0}" srcId="{A1CC4EE6-3571-4779-B1A1-30148C2DF9AA}" destId="{391CE56F-726B-4904-B5E4-A5CBD509F83D}" srcOrd="1" destOrd="0" parTransId="{CA6FDEEC-C763-4C64-A99E-12DD48BD249F}" sibTransId="{C40B3322-5C38-4C85-A3CD-6B5F9A0A340A}"/>
    <dgm:cxn modelId="{2780B35B-B8A8-42F8-9266-0D4CA5922E01}" type="presParOf" srcId="{C99E0749-F045-47C9-9FF2-534624A0E755}" destId="{75DB0483-0694-4A7D-8F33-7DD54051B012}" srcOrd="0" destOrd="0" presId="urn:microsoft.com/office/officeart/2005/8/layout/venn2"/>
    <dgm:cxn modelId="{3F8FC5F7-0A54-467A-BAD6-347CE69E010B}" type="presParOf" srcId="{75DB0483-0694-4A7D-8F33-7DD54051B012}" destId="{F24017FF-7F79-48F9-A098-D523562EB573}" srcOrd="0" destOrd="0" presId="urn:microsoft.com/office/officeart/2005/8/layout/venn2"/>
    <dgm:cxn modelId="{4D82B417-7D2E-49FF-B15D-64FB9E6A7CAF}" type="presParOf" srcId="{75DB0483-0694-4A7D-8F33-7DD54051B012}" destId="{14778052-5C2C-469A-877E-3395FE9069AE}" srcOrd="1" destOrd="0" presId="urn:microsoft.com/office/officeart/2005/8/layout/venn2"/>
    <dgm:cxn modelId="{833F421D-E5C8-4210-9430-4017293A5010}" type="presParOf" srcId="{C99E0749-F045-47C9-9FF2-534624A0E755}" destId="{E83E36B9-1DF3-4B1E-9EF2-577FDCA0A5C5}" srcOrd="1" destOrd="0" presId="urn:microsoft.com/office/officeart/2005/8/layout/venn2"/>
    <dgm:cxn modelId="{CE6F929C-0C42-401C-8480-30F380F465E6}" type="presParOf" srcId="{E83E36B9-1DF3-4B1E-9EF2-577FDCA0A5C5}" destId="{068B64B9-D80F-40DB-8C4C-1FD51829CD25}" srcOrd="0" destOrd="0" presId="urn:microsoft.com/office/officeart/2005/8/layout/venn2"/>
    <dgm:cxn modelId="{113E892E-FC50-45AB-A751-4FBD49F0D393}" type="presParOf" srcId="{E83E36B9-1DF3-4B1E-9EF2-577FDCA0A5C5}" destId="{2E2D9AE6-490E-4C18-845A-1F4D2CEE9A48}" srcOrd="1" destOrd="0" presId="urn:microsoft.com/office/officeart/2005/8/layout/venn2"/>
    <dgm:cxn modelId="{9C2560A8-A0F0-4615-8005-BE36C2A26D22}" type="presParOf" srcId="{C99E0749-F045-47C9-9FF2-534624A0E755}" destId="{E006171D-554C-424E-AFA2-C0D0DCCC7EBD}" srcOrd="2" destOrd="0" presId="urn:microsoft.com/office/officeart/2005/8/layout/venn2"/>
    <dgm:cxn modelId="{FC28407E-FE32-4BE8-846F-30EEB04F5F16}" type="presParOf" srcId="{E006171D-554C-424E-AFA2-C0D0DCCC7EBD}" destId="{086E2CB1-F019-47B9-B50E-D1D50524B9B1}" srcOrd="0" destOrd="0" presId="urn:microsoft.com/office/officeart/2005/8/layout/venn2"/>
    <dgm:cxn modelId="{B31C8333-144F-49DF-BADE-7068171036EA}" type="presParOf" srcId="{E006171D-554C-424E-AFA2-C0D0DCCC7EBD}" destId="{7D56D8E9-9141-4690-BDD5-BD2952E0DDE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A91FF9-D95B-4D15-A542-E0C67E1C1AD0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6B59BC-6680-4371-91A7-C670BCB51C4F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황제</a:t>
          </a:r>
          <a:endParaRPr lang="en-US" altLang="ko-KR" dirty="0">
            <a:solidFill>
              <a:schemeClr val="tx1"/>
            </a:solidFill>
          </a:endParaRPr>
        </a:p>
        <a:p>
          <a:pPr latinLnBrk="1"/>
          <a:r>
            <a:rPr lang="ko-KR" altLang="en-US" dirty="0">
              <a:solidFill>
                <a:schemeClr val="tx1"/>
              </a:solidFill>
            </a:rPr>
            <a:t>천하지배</a:t>
          </a:r>
        </a:p>
      </dgm:t>
    </dgm:pt>
    <dgm:pt modelId="{C3BD31E1-112A-475D-A65C-1D1F81917E4E}" type="parTrans" cxnId="{8486D760-5132-41FA-803E-0F5460261179}">
      <dgm:prSet/>
      <dgm:spPr/>
      <dgm:t>
        <a:bodyPr/>
        <a:lstStyle/>
        <a:p>
          <a:pPr latinLnBrk="1"/>
          <a:endParaRPr lang="ko-KR" altLang="en-US"/>
        </a:p>
      </dgm:t>
    </dgm:pt>
    <dgm:pt modelId="{7D558E93-2C95-43E3-BDE0-59B40FA4B399}" type="sibTrans" cxnId="{8486D760-5132-41FA-803E-0F5460261179}">
      <dgm:prSet/>
      <dgm:spPr/>
      <dgm:t>
        <a:bodyPr/>
        <a:lstStyle/>
        <a:p>
          <a:pPr latinLnBrk="1"/>
          <a:endParaRPr lang="ko-KR" altLang="en-US"/>
        </a:p>
      </dgm:t>
    </dgm:pt>
    <dgm:pt modelId="{AB6A34AA-2BE4-4662-B156-8CEF57DB5D50}">
      <dgm:prSet phldrT="[텍스트]"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err="1"/>
            <a:t>郡縣民</a:t>
          </a:r>
          <a:endParaRPr lang="ko-KR" altLang="en-US" dirty="0"/>
        </a:p>
      </dgm:t>
    </dgm:pt>
    <dgm:pt modelId="{EC26003F-79C2-405A-B7F5-CB0C6E9C73B4}" type="parTrans" cxnId="{B46BAD43-7B29-459F-9565-56D4726C517E}">
      <dgm:prSet/>
      <dgm:spPr/>
      <dgm:t>
        <a:bodyPr/>
        <a:lstStyle/>
        <a:p>
          <a:pPr latinLnBrk="1"/>
          <a:endParaRPr lang="ko-KR" altLang="en-US"/>
        </a:p>
      </dgm:t>
    </dgm:pt>
    <dgm:pt modelId="{A50D0F7F-32E2-47A7-BA77-5013751D6CEC}" type="sibTrans" cxnId="{B46BAD43-7B29-459F-9565-56D4726C517E}">
      <dgm:prSet/>
      <dgm:spPr/>
      <dgm:t>
        <a:bodyPr/>
        <a:lstStyle/>
        <a:p>
          <a:pPr latinLnBrk="1"/>
          <a:endParaRPr lang="ko-KR" altLang="en-US"/>
        </a:p>
      </dgm:t>
    </dgm:pt>
    <dgm:pt modelId="{052393B9-5398-4B3B-B31C-B5009719440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err="1"/>
            <a:t>郡縣民</a:t>
          </a:r>
          <a:endParaRPr lang="ko-KR" altLang="en-US" dirty="0"/>
        </a:p>
      </dgm:t>
    </dgm:pt>
    <dgm:pt modelId="{70888BA5-6A60-4ADC-AA99-4CD02CC38C59}" type="parTrans" cxnId="{E62D861C-3C84-46AC-BE71-A62FD3500720}">
      <dgm:prSet/>
      <dgm:spPr/>
      <dgm:t>
        <a:bodyPr/>
        <a:lstStyle/>
        <a:p>
          <a:pPr latinLnBrk="1"/>
          <a:endParaRPr lang="ko-KR" altLang="en-US"/>
        </a:p>
      </dgm:t>
    </dgm:pt>
    <dgm:pt modelId="{5603CC9C-8B73-469E-8DE1-8141F04B4BCF}" type="sibTrans" cxnId="{E62D861C-3C84-46AC-BE71-A62FD3500720}">
      <dgm:prSet/>
      <dgm:spPr/>
      <dgm:t>
        <a:bodyPr/>
        <a:lstStyle/>
        <a:p>
          <a:pPr latinLnBrk="1"/>
          <a:endParaRPr lang="ko-KR" altLang="en-US"/>
        </a:p>
      </dgm:t>
    </dgm:pt>
    <dgm:pt modelId="{D7855036-E070-40D0-8066-9DE541C6F0A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err="1"/>
            <a:t>郡縣民</a:t>
          </a:r>
          <a:endParaRPr lang="ko-KR" altLang="en-US" dirty="0"/>
        </a:p>
      </dgm:t>
    </dgm:pt>
    <dgm:pt modelId="{9DC06E53-23B0-4DD5-A330-F17A056B17C4}" type="parTrans" cxnId="{AAFD4C14-9914-4A9F-A554-6A60D056F586}">
      <dgm:prSet/>
      <dgm:spPr/>
      <dgm:t>
        <a:bodyPr/>
        <a:lstStyle/>
        <a:p>
          <a:pPr latinLnBrk="1"/>
          <a:endParaRPr lang="ko-KR" altLang="en-US"/>
        </a:p>
      </dgm:t>
    </dgm:pt>
    <dgm:pt modelId="{2B94A119-BB8C-4443-A13A-781E0952B4EA}" type="sibTrans" cxnId="{AAFD4C14-9914-4A9F-A554-6A60D056F586}">
      <dgm:prSet/>
      <dgm:spPr/>
      <dgm:t>
        <a:bodyPr/>
        <a:lstStyle/>
        <a:p>
          <a:pPr latinLnBrk="1"/>
          <a:endParaRPr lang="ko-KR" altLang="en-US"/>
        </a:p>
      </dgm:t>
    </dgm:pt>
    <dgm:pt modelId="{51E01A96-CADB-4A06-B341-F7A38314355B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err="1"/>
            <a:t>郡縣民</a:t>
          </a:r>
          <a:endParaRPr lang="ko-KR" altLang="en-US" dirty="0"/>
        </a:p>
      </dgm:t>
    </dgm:pt>
    <dgm:pt modelId="{01A2D620-850B-4CB4-8520-21FDCE142924}" type="parTrans" cxnId="{83BDE6DA-7803-4DA8-AC48-6739ECA95B65}">
      <dgm:prSet/>
      <dgm:spPr/>
      <dgm:t>
        <a:bodyPr/>
        <a:lstStyle/>
        <a:p>
          <a:pPr latinLnBrk="1"/>
          <a:endParaRPr lang="ko-KR" altLang="en-US"/>
        </a:p>
      </dgm:t>
    </dgm:pt>
    <dgm:pt modelId="{32DD980D-3500-44AE-9062-30AF79E1D387}" type="sibTrans" cxnId="{83BDE6DA-7803-4DA8-AC48-6739ECA95B65}">
      <dgm:prSet/>
      <dgm:spPr/>
      <dgm:t>
        <a:bodyPr/>
        <a:lstStyle/>
        <a:p>
          <a:pPr latinLnBrk="1"/>
          <a:endParaRPr lang="ko-KR" altLang="en-US"/>
        </a:p>
      </dgm:t>
    </dgm:pt>
    <dgm:pt modelId="{37881863-F23A-4B2D-854B-7B77553D20F1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err="1"/>
            <a:t>郡縣民</a:t>
          </a:r>
          <a:endParaRPr lang="ko-KR" altLang="en-US" dirty="0"/>
        </a:p>
      </dgm:t>
    </dgm:pt>
    <dgm:pt modelId="{9F1CFF30-33F5-4713-8F55-D04AC1E21A9E}" type="parTrans" cxnId="{0935B09C-0C8C-4B38-BECF-AA4768A0F892}">
      <dgm:prSet/>
      <dgm:spPr/>
      <dgm:t>
        <a:bodyPr/>
        <a:lstStyle/>
        <a:p>
          <a:pPr latinLnBrk="1"/>
          <a:endParaRPr lang="ko-KR" altLang="en-US"/>
        </a:p>
      </dgm:t>
    </dgm:pt>
    <dgm:pt modelId="{F7570FB0-5B31-4E8D-9516-FC5A0ED3AE09}" type="sibTrans" cxnId="{0935B09C-0C8C-4B38-BECF-AA4768A0F892}">
      <dgm:prSet/>
      <dgm:spPr/>
      <dgm:t>
        <a:bodyPr/>
        <a:lstStyle/>
        <a:p>
          <a:pPr latinLnBrk="1"/>
          <a:endParaRPr lang="ko-KR" altLang="en-US"/>
        </a:p>
      </dgm:t>
    </dgm:pt>
    <dgm:pt modelId="{38ACD0E3-99FB-47AB-AF74-D7103886A042}" type="pres">
      <dgm:prSet presAssocID="{61A91FF9-D95B-4D15-A542-E0C67E1C1AD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955781-607D-427D-8727-1431902D9178}" type="pres">
      <dgm:prSet presAssocID="{156B59BC-6680-4371-91A7-C670BCB51C4F}" presName="singleCycle" presStyleCnt="0"/>
      <dgm:spPr/>
    </dgm:pt>
    <dgm:pt modelId="{FC4F5697-D029-44A7-98B8-03C521A1CC1F}" type="pres">
      <dgm:prSet presAssocID="{156B59BC-6680-4371-91A7-C670BCB51C4F}" presName="singleCenter" presStyleLbl="node1" presStyleIdx="0" presStyleCnt="6" custLinFactNeighborX="289" custLinFactNeighborY="-61217">
        <dgm:presLayoutVars>
          <dgm:chMax val="7"/>
          <dgm:chPref val="7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ACBC25-0698-49F1-B27D-D2C196557089}" type="pres">
      <dgm:prSet presAssocID="{01A2D620-850B-4CB4-8520-21FDCE142924}" presName="Name56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3789E10E-DFF1-4023-8429-D8C967782D47}" type="pres">
      <dgm:prSet presAssocID="{51E01A96-CADB-4A06-B341-F7A38314355B}" presName="text0" presStyleLbl="node1" presStyleIdx="1" presStyleCnt="6" custRadScaleRad="160834" custRadScaleInc="3372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AABB49-A441-4AD3-92EB-8A4B30B1F22E}" type="pres">
      <dgm:prSet presAssocID="{9F1CFF30-33F5-4713-8F55-D04AC1E21A9E}" presName="Name56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09AA9CA6-A756-43F9-8C2A-09E3B4FFAD88}" type="pres">
      <dgm:prSet presAssocID="{37881863-F23A-4B2D-854B-7B77553D20F1}" presName="text0" presStyleLbl="node1" presStyleIdx="2" presStyleCnt="6" custRadScaleRad="107326" custRadScaleInc="19257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CF03CF-10B3-49D5-A1D1-94E0B0304562}" type="pres">
      <dgm:prSet presAssocID="{70888BA5-6A60-4ADC-AA99-4CD02CC38C59}" presName="Name56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B332FAF2-3084-4110-ABCD-00006A31FA3D}" type="pres">
      <dgm:prSet presAssocID="{052393B9-5398-4B3B-B31C-B50097194406}" presName="text0" presStyleLbl="node1" presStyleIdx="3" presStyleCnt="6" custRadScaleRad="83793" custRadScaleInc="989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CEE912-7C90-4673-BDB4-234D2F076CAD}" type="pres">
      <dgm:prSet presAssocID="{9DC06E53-23B0-4DD5-A330-F17A056B17C4}" presName="Name56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4F98A3E-D7B6-4102-B38A-17FD03335D0E}" type="pres">
      <dgm:prSet presAssocID="{D7855036-E070-40D0-8066-9DE541C6F0A0}" presName="text0" presStyleLbl="node1" presStyleIdx="4" presStyleCnt="6" custRadScaleRad="109576" custRadScaleInc="28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6CFD26-9975-40F0-B913-9FF9F5D05AB7}" type="pres">
      <dgm:prSet presAssocID="{EC26003F-79C2-405A-B7F5-CB0C6E9C73B4}" presName="Name56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9F9CDC3-9262-4CFC-B274-48517D964D41}" type="pres">
      <dgm:prSet presAssocID="{AB6A34AA-2BE4-4662-B156-8CEF57DB5D50}" presName="text0" presStyleLbl="node1" presStyleIdx="5" presStyleCnt="6" custRadScaleRad="153659" custRadScaleInc="-1417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D496FCC-1FC6-4225-8C3C-DC2B67F96499}" type="presOf" srcId="{D7855036-E070-40D0-8066-9DE541C6F0A0}" destId="{F4F98A3E-D7B6-4102-B38A-17FD03335D0E}" srcOrd="0" destOrd="0" presId="urn:microsoft.com/office/officeart/2008/layout/RadialCluster"/>
    <dgm:cxn modelId="{E3CDC30F-A407-4816-AF99-BE65832F992B}" type="presOf" srcId="{9F1CFF30-33F5-4713-8F55-D04AC1E21A9E}" destId="{42AABB49-A441-4AD3-92EB-8A4B30B1F22E}" srcOrd="0" destOrd="0" presId="urn:microsoft.com/office/officeart/2008/layout/RadialCluster"/>
    <dgm:cxn modelId="{8486D760-5132-41FA-803E-0F5460261179}" srcId="{61A91FF9-D95B-4D15-A542-E0C67E1C1AD0}" destId="{156B59BC-6680-4371-91A7-C670BCB51C4F}" srcOrd="0" destOrd="0" parTransId="{C3BD31E1-112A-475D-A65C-1D1F81917E4E}" sibTransId="{7D558E93-2C95-43E3-BDE0-59B40FA4B399}"/>
    <dgm:cxn modelId="{39091DBC-0EB6-4CDC-BC3A-E80709EFED77}" type="presOf" srcId="{61A91FF9-D95B-4D15-A542-E0C67E1C1AD0}" destId="{38ACD0E3-99FB-47AB-AF74-D7103886A042}" srcOrd="0" destOrd="0" presId="urn:microsoft.com/office/officeart/2008/layout/RadialCluster"/>
    <dgm:cxn modelId="{E51A37B0-A0BF-438E-A635-6565058B9785}" type="presOf" srcId="{AB6A34AA-2BE4-4662-B156-8CEF57DB5D50}" destId="{49F9CDC3-9262-4CFC-B274-48517D964D41}" srcOrd="0" destOrd="0" presId="urn:microsoft.com/office/officeart/2008/layout/RadialCluster"/>
    <dgm:cxn modelId="{1489CB78-00D8-47F2-A686-D501B8A1198F}" type="presOf" srcId="{156B59BC-6680-4371-91A7-C670BCB51C4F}" destId="{FC4F5697-D029-44A7-98B8-03C521A1CC1F}" srcOrd="0" destOrd="0" presId="urn:microsoft.com/office/officeart/2008/layout/RadialCluster"/>
    <dgm:cxn modelId="{089B28E7-D547-424E-97CD-C6BF9A101775}" type="presOf" srcId="{37881863-F23A-4B2D-854B-7B77553D20F1}" destId="{09AA9CA6-A756-43F9-8C2A-09E3B4FFAD88}" srcOrd="0" destOrd="0" presId="urn:microsoft.com/office/officeart/2008/layout/RadialCluster"/>
    <dgm:cxn modelId="{73F69F93-0355-4C05-A7D3-FEBA676B7806}" type="presOf" srcId="{052393B9-5398-4B3B-B31C-B50097194406}" destId="{B332FAF2-3084-4110-ABCD-00006A31FA3D}" srcOrd="0" destOrd="0" presId="urn:microsoft.com/office/officeart/2008/layout/RadialCluster"/>
    <dgm:cxn modelId="{83BDE6DA-7803-4DA8-AC48-6739ECA95B65}" srcId="{156B59BC-6680-4371-91A7-C670BCB51C4F}" destId="{51E01A96-CADB-4A06-B341-F7A38314355B}" srcOrd="0" destOrd="0" parTransId="{01A2D620-850B-4CB4-8520-21FDCE142924}" sibTransId="{32DD980D-3500-44AE-9062-30AF79E1D387}"/>
    <dgm:cxn modelId="{AF463836-641D-4950-B848-BAA809B6528E}" type="presOf" srcId="{01A2D620-850B-4CB4-8520-21FDCE142924}" destId="{87ACBC25-0698-49F1-B27D-D2C196557089}" srcOrd="0" destOrd="0" presId="urn:microsoft.com/office/officeart/2008/layout/RadialCluster"/>
    <dgm:cxn modelId="{0C9730DB-667E-4A09-B4AE-EA9E6F52B321}" type="presOf" srcId="{51E01A96-CADB-4A06-B341-F7A38314355B}" destId="{3789E10E-DFF1-4023-8429-D8C967782D47}" srcOrd="0" destOrd="0" presId="urn:microsoft.com/office/officeart/2008/layout/RadialCluster"/>
    <dgm:cxn modelId="{0A12D8A9-5E99-4B3D-8E2A-09591C124EF6}" type="presOf" srcId="{70888BA5-6A60-4ADC-AA99-4CD02CC38C59}" destId="{C3CF03CF-10B3-49D5-A1D1-94E0B0304562}" srcOrd="0" destOrd="0" presId="urn:microsoft.com/office/officeart/2008/layout/RadialCluster"/>
    <dgm:cxn modelId="{0935B09C-0C8C-4B38-BECF-AA4768A0F892}" srcId="{156B59BC-6680-4371-91A7-C670BCB51C4F}" destId="{37881863-F23A-4B2D-854B-7B77553D20F1}" srcOrd="1" destOrd="0" parTransId="{9F1CFF30-33F5-4713-8F55-D04AC1E21A9E}" sibTransId="{F7570FB0-5B31-4E8D-9516-FC5A0ED3AE09}"/>
    <dgm:cxn modelId="{90316FB4-6E28-4713-95E3-56F464E58405}" type="presOf" srcId="{9DC06E53-23B0-4DD5-A330-F17A056B17C4}" destId="{3BCEE912-7C90-4673-BDB4-234D2F076CAD}" srcOrd="0" destOrd="0" presId="urn:microsoft.com/office/officeart/2008/layout/RadialCluster"/>
    <dgm:cxn modelId="{E62D861C-3C84-46AC-BE71-A62FD3500720}" srcId="{156B59BC-6680-4371-91A7-C670BCB51C4F}" destId="{052393B9-5398-4B3B-B31C-B50097194406}" srcOrd="2" destOrd="0" parTransId="{70888BA5-6A60-4ADC-AA99-4CD02CC38C59}" sibTransId="{5603CC9C-8B73-469E-8DE1-8141F04B4BCF}"/>
    <dgm:cxn modelId="{AAFD4C14-9914-4A9F-A554-6A60D056F586}" srcId="{156B59BC-6680-4371-91A7-C670BCB51C4F}" destId="{D7855036-E070-40D0-8066-9DE541C6F0A0}" srcOrd="3" destOrd="0" parTransId="{9DC06E53-23B0-4DD5-A330-F17A056B17C4}" sibTransId="{2B94A119-BB8C-4443-A13A-781E0952B4EA}"/>
    <dgm:cxn modelId="{ADFC29EC-4F1C-493D-9C20-6253D6D34A06}" type="presOf" srcId="{EC26003F-79C2-405A-B7F5-CB0C6E9C73B4}" destId="{C76CFD26-9975-40F0-B913-9FF9F5D05AB7}" srcOrd="0" destOrd="0" presId="urn:microsoft.com/office/officeart/2008/layout/RadialCluster"/>
    <dgm:cxn modelId="{B46BAD43-7B29-459F-9565-56D4726C517E}" srcId="{156B59BC-6680-4371-91A7-C670BCB51C4F}" destId="{AB6A34AA-2BE4-4662-B156-8CEF57DB5D50}" srcOrd="4" destOrd="0" parTransId="{EC26003F-79C2-405A-B7F5-CB0C6E9C73B4}" sibTransId="{A50D0F7F-32E2-47A7-BA77-5013751D6CEC}"/>
    <dgm:cxn modelId="{9F7D6A35-69BB-4E00-A4CC-CE03B2FF17AE}" type="presParOf" srcId="{38ACD0E3-99FB-47AB-AF74-D7103886A042}" destId="{FC955781-607D-427D-8727-1431902D9178}" srcOrd="0" destOrd="0" presId="urn:microsoft.com/office/officeart/2008/layout/RadialCluster"/>
    <dgm:cxn modelId="{7FEA8C8F-E308-4CF2-916A-7C2EB5767407}" type="presParOf" srcId="{FC955781-607D-427D-8727-1431902D9178}" destId="{FC4F5697-D029-44A7-98B8-03C521A1CC1F}" srcOrd="0" destOrd="0" presId="urn:microsoft.com/office/officeart/2008/layout/RadialCluster"/>
    <dgm:cxn modelId="{6D255879-2977-4F91-8C46-313AE8FE2E29}" type="presParOf" srcId="{FC955781-607D-427D-8727-1431902D9178}" destId="{87ACBC25-0698-49F1-B27D-D2C196557089}" srcOrd="1" destOrd="0" presId="urn:microsoft.com/office/officeart/2008/layout/RadialCluster"/>
    <dgm:cxn modelId="{C1B33EEF-F1C0-48C9-83FA-41CD6E3F6779}" type="presParOf" srcId="{FC955781-607D-427D-8727-1431902D9178}" destId="{3789E10E-DFF1-4023-8429-D8C967782D47}" srcOrd="2" destOrd="0" presId="urn:microsoft.com/office/officeart/2008/layout/RadialCluster"/>
    <dgm:cxn modelId="{7BFEB4FF-3D91-4B28-B8D6-38A0C63BCEA5}" type="presParOf" srcId="{FC955781-607D-427D-8727-1431902D9178}" destId="{42AABB49-A441-4AD3-92EB-8A4B30B1F22E}" srcOrd="3" destOrd="0" presId="urn:microsoft.com/office/officeart/2008/layout/RadialCluster"/>
    <dgm:cxn modelId="{FB527ADD-DAF9-421E-8FF1-F0B102F6BA00}" type="presParOf" srcId="{FC955781-607D-427D-8727-1431902D9178}" destId="{09AA9CA6-A756-43F9-8C2A-09E3B4FFAD88}" srcOrd="4" destOrd="0" presId="urn:microsoft.com/office/officeart/2008/layout/RadialCluster"/>
    <dgm:cxn modelId="{AD5B749D-5BCF-4506-9B45-243D43563260}" type="presParOf" srcId="{FC955781-607D-427D-8727-1431902D9178}" destId="{C3CF03CF-10B3-49D5-A1D1-94E0B0304562}" srcOrd="5" destOrd="0" presId="urn:microsoft.com/office/officeart/2008/layout/RadialCluster"/>
    <dgm:cxn modelId="{91FC8F09-461A-45A9-8084-0ECBE086DEE9}" type="presParOf" srcId="{FC955781-607D-427D-8727-1431902D9178}" destId="{B332FAF2-3084-4110-ABCD-00006A31FA3D}" srcOrd="6" destOrd="0" presId="urn:microsoft.com/office/officeart/2008/layout/RadialCluster"/>
    <dgm:cxn modelId="{8E90E2ED-E74D-4255-ACA3-F99FAF1BB09F}" type="presParOf" srcId="{FC955781-607D-427D-8727-1431902D9178}" destId="{3BCEE912-7C90-4673-BDB4-234D2F076CAD}" srcOrd="7" destOrd="0" presId="urn:microsoft.com/office/officeart/2008/layout/RadialCluster"/>
    <dgm:cxn modelId="{0456DBD1-62C6-4FA0-A332-1D0267C65F8C}" type="presParOf" srcId="{FC955781-607D-427D-8727-1431902D9178}" destId="{F4F98A3E-D7B6-4102-B38A-17FD03335D0E}" srcOrd="8" destOrd="0" presId="urn:microsoft.com/office/officeart/2008/layout/RadialCluster"/>
    <dgm:cxn modelId="{36FEC409-4ADE-483D-984D-94B80102FC67}" type="presParOf" srcId="{FC955781-607D-427D-8727-1431902D9178}" destId="{C76CFD26-9975-40F0-B913-9FF9F5D05AB7}" srcOrd="9" destOrd="0" presId="urn:microsoft.com/office/officeart/2008/layout/RadialCluster"/>
    <dgm:cxn modelId="{BFA3116B-B5B9-4B8E-A385-0E1C94A9F0A2}" type="presParOf" srcId="{FC955781-607D-427D-8727-1431902D9178}" destId="{49F9CDC3-9262-4CFC-B274-48517D964D41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1B50F-A264-4203-8ABF-679695AD109C}" type="datetimeFigureOut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325A0-035A-4774-BC97-F6547170D3F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7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37CA-C6D6-B54C-8DFF-31FC50CAD078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2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1176C8-7E2E-407A-8083-B1B067D0D88B}" type="slidenum">
              <a:rPr lang="ko-KR" altLang="en-US" smtClean="0">
                <a:latin typeface="굴림" charset="-127"/>
                <a:ea typeface="굴림" charset="-127"/>
              </a:rPr>
              <a:pPr/>
              <a:t>5</a:t>
            </a:fld>
            <a:endParaRPr lang="ko-KR" altLang="en-US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87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A135D-9C30-42D5-88AF-F957A0BB093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9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지도 출처</a:t>
            </a:r>
            <a:r>
              <a:rPr lang="en-US" altLang="ko-KR" dirty="0"/>
              <a:t>: </a:t>
            </a:r>
            <a:r>
              <a:rPr lang="ko-KR" altLang="en-US" dirty="0" err="1"/>
              <a:t>동아한중일사전</a:t>
            </a:r>
            <a:r>
              <a:rPr lang="en-US" altLang="ko-KR" dirty="0"/>
              <a:t>, </a:t>
            </a:r>
            <a:r>
              <a:rPr lang="ko-KR" altLang="en-US" dirty="0" err="1"/>
              <a:t>동아출판사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325A0-035A-4774-BC97-F6547170D3F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61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A135D-9C30-42D5-88AF-F957A0BB093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7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12192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6762756" y="3571876"/>
            <a:ext cx="495612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011936" y="786384"/>
            <a:ext cx="85344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8220-9975-49D7-8981-F7693FB29AD9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9790176" y="740664"/>
            <a:ext cx="984069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10594849" y="1106424"/>
            <a:ext cx="1005068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12192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778718" y="2100960"/>
            <a:ext cx="1500199" cy="1889313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73552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12192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0F7D1-369B-49AC-9110-E2668628D8EC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609600" y="1719072"/>
            <a:ext cx="10972800" cy="45262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4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429768"/>
            <a:ext cx="1999488" cy="58247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91F6222-28DC-4819-B059-EDE9C6F219B4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609600" y="429768"/>
            <a:ext cx="8534400" cy="58247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0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05DAC-A4C7-46EE-89A1-453DB6AA6C83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568452" y="67056"/>
            <a:ext cx="996696" cy="1292352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10813143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7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12192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99232"/>
            <a:ext cx="8388096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633F6-D367-4779-8923-52ADE1C66FF9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9448800" y="3465576"/>
            <a:ext cx="984069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10277857" y="3831336"/>
            <a:ext cx="1005068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12192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605028" y="4872228"/>
            <a:ext cx="1069848" cy="132892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4855465"/>
            <a:ext cx="9314688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4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600199"/>
            <a:ext cx="5145024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9175-972A-4D2F-A426-D5D2258D7585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11436096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8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12192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1535113"/>
            <a:ext cx="524256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416" y="1535113"/>
            <a:ext cx="524256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267712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56D9-5CB4-40EC-9047-27AADD3246A6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12192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484632" y="39624"/>
            <a:ext cx="932688" cy="1146048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426464" y="146304"/>
            <a:ext cx="9241536" cy="9966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0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39832-9F9D-45DB-90FE-B0F6640871BC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9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48E3-E725-4CA5-957D-71CF322D3809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7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56616"/>
            <a:ext cx="10863072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24" y="1216152"/>
            <a:ext cx="67056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53" y="1216152"/>
            <a:ext cx="4011084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58812-743E-426F-A4B8-52E089BB0A3B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1413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43456" y="1143000"/>
            <a:ext cx="8217408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21536" y="384048"/>
            <a:ext cx="8400288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55648" y="1143000"/>
            <a:ext cx="8144256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41206-2AC6-426B-9B7B-580C2A062BB1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11472672" y="0"/>
            <a:ext cx="7193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60480" y="0"/>
            <a:ext cx="524256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10692384" y="246889"/>
            <a:ext cx="1426464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1383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91CA6-6384-4E4D-B4E1-CBD22608715F}" type="datetime1">
              <a:rPr lang="ko-KR" altLang="en-US" smtClean="0"/>
              <a:pPr/>
              <a:t>2021-03-07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73952"/>
            <a:ext cx="3860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936" y="6473952"/>
            <a:ext cx="28448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54BCC-8357-443C-9583-42BA280298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5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tags" Target="../tags/tag1.xml"/><Relationship Id="rId6" Type="http://schemas.openxmlformats.org/officeDocument/2006/relationships/hyperlink" Target="http://hanchi.ihp.sinica.edu.tw/ihpc/hanjiquery?@28%5e2107857148%5e70%5e%5e%5e%5e@@1350614962" TargetMode="External"/><Relationship Id="rId5" Type="http://schemas.openxmlformats.org/officeDocument/2006/relationships/hyperlink" Target="http://hanchi.ihp.sinica.edu.tw/ihpc/hanjiquery?@28%5e2107857148%5e70%5e%5e%5e%5e@@1824482509" TargetMode="Externa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초기 문명의 중심지로서의 황하문명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황하문명에서 발생한 고대 권력국가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동아시아 세계의 질서의 중심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책봉조공체제 성립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초기 동아시아 세계의 형성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3AA43242-7E22-7248-BF0F-A6B23E23A5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4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92"/>
    </mc:Choice>
    <mc:Fallback xmlns="">
      <p:transition spd="slow" advTm="79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BC.770~403 </a:t>
            </a:r>
            <a:r>
              <a:rPr lang="ko-KR" altLang="en-US" dirty="0"/>
              <a:t>춘추시대</a:t>
            </a:r>
          </a:p>
        </p:txBody>
      </p:sp>
      <p:pic>
        <p:nvPicPr>
          <p:cNvPr id="9" name="내용 개체 틀 8" descr="chunchu01[1].jpg"/>
          <p:cNvPicPr>
            <a:picLocks noGrp="1" noChangeAspect="1"/>
          </p:cNvPicPr>
          <p:nvPr>
            <p:ph sz="half" idx="2"/>
          </p:nvPr>
        </p:nvPicPr>
        <p:blipFill>
          <a:blip r:embed="rId5" cstate="print"/>
          <a:stretch>
            <a:fillRect/>
          </a:stretch>
        </p:blipFill>
        <p:spPr>
          <a:xfrm>
            <a:off x="612394" y="2389410"/>
            <a:ext cx="5163312" cy="4084542"/>
          </a:xfrm>
        </p:spPr>
      </p:pic>
      <p:sp>
        <p:nvSpPr>
          <p:cNvPr id="7" name="텍스트 개체 틀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BC.403~221 </a:t>
            </a:r>
            <a:r>
              <a:rPr lang="ko-KR" altLang="en-US" dirty="0"/>
              <a:t>전국시대</a:t>
            </a:r>
          </a:p>
        </p:txBody>
      </p:sp>
      <p:pic>
        <p:nvPicPr>
          <p:cNvPr id="10" name="내용 개체 틀 9" descr="zhunguk01[1].jpg"/>
          <p:cNvPicPr>
            <a:picLocks noGrp="1" noChangeAspect="1"/>
          </p:cNvPicPr>
          <p:nvPr>
            <p:ph sz="quarter" idx="4"/>
          </p:nvPr>
        </p:nvPicPr>
        <p:blipFill>
          <a:blip r:embed="rId6" cstate="print"/>
          <a:stretch>
            <a:fillRect/>
          </a:stretch>
        </p:blipFill>
        <p:spPr>
          <a:xfrm>
            <a:off x="6407493" y="2307946"/>
            <a:ext cx="5161115" cy="4137241"/>
          </a:xfr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성읍국가</a:t>
            </a:r>
            <a:r>
              <a:rPr lang="en-US" altLang="ko-KR" sz="3600" dirty="0"/>
              <a:t>(</a:t>
            </a:r>
            <a:r>
              <a:rPr lang="ko-KR" altLang="en-US" sz="3600" dirty="0"/>
              <a:t>봉건제</a:t>
            </a:r>
            <a:r>
              <a:rPr lang="en-US" altLang="ko-KR" sz="3600" dirty="0"/>
              <a:t>)</a:t>
            </a:r>
            <a:r>
              <a:rPr lang="ko-KR" altLang="en-US" sz="3600" dirty="0"/>
              <a:t>에서 영토국가</a:t>
            </a:r>
            <a:r>
              <a:rPr lang="en-US" altLang="ko-KR" sz="3600" dirty="0"/>
              <a:t>(</a:t>
            </a:r>
            <a:r>
              <a:rPr lang="ko-KR" altLang="en-US" sz="3600" dirty="0" err="1"/>
              <a:t>군현제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DFA33B86-39B5-B440-9E02-C5DA89E7FE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04"/>
    </mc:Choice>
    <mc:Fallback xmlns="">
      <p:transition spd="slow" advTm="139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6627" name="Picture 4" descr="qinshihua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67514" y="2140768"/>
            <a:ext cx="2231773" cy="3485183"/>
          </a:xfrm>
          <a:noFill/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60351"/>
            <a:ext cx="7543800" cy="504825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ko-KR" altLang="en-US" sz="3500" dirty="0"/>
              <a:t>진시황제와 통일 전쟁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중국전쟁사지도집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6" name="그림 5" descr="중국전쟁사지도집(26).jpg"/>
          <p:cNvPicPr>
            <a:picLocks noChangeAspect="1"/>
          </p:cNvPicPr>
          <p:nvPr/>
        </p:nvPicPr>
        <p:blipFill>
          <a:blip r:embed="rId5" cstate="print"/>
          <a:srcRect l="5771" t="37967" r="4774" b="7535"/>
          <a:stretch>
            <a:fillRect/>
          </a:stretch>
        </p:blipFill>
        <p:spPr>
          <a:xfrm>
            <a:off x="3719736" y="908720"/>
            <a:ext cx="6830654" cy="594928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1AE5654F-AA30-FE48-8CF2-A758FF61E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6"/>
    </mc:Choice>
    <mc:Fallback xmlns="">
      <p:transition spd="slow" advTm="42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" name="내용 개체 틀 3" descr="중국전쟁사지도집(27)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rcRect l="4510" t="8587" r="4510" b="45274"/>
          <a:stretch>
            <a:fillRect/>
          </a:stretch>
        </p:blipFill>
        <p:spPr>
          <a:xfrm>
            <a:off x="2135560" y="980728"/>
            <a:ext cx="7873702" cy="5708434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188640"/>
            <a:ext cx="8229600" cy="63408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err="1"/>
              <a:t>秦帝國과</a:t>
            </a:r>
            <a:r>
              <a:rPr lang="ko-KR" altLang="en-US" dirty="0"/>
              <a:t> 동아시아</a:t>
            </a:r>
            <a:r>
              <a:rPr lang="en-US" altLang="ko-KR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중국전쟁사지도집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xmlns="" id="{20D271E5-2B2A-E740-BD30-DBF5ABE4F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0"/>
    </mc:Choice>
    <mc:Fallback xmlns="">
      <p:transition spd="slow" advTm="3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81200" y="1428736"/>
            <a:ext cx="8651304" cy="5072098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5100" dirty="0"/>
              <a:t>  </a:t>
            </a:r>
            <a:r>
              <a:rPr lang="ko-KR" altLang="en-US" sz="5100" dirty="0"/>
              <a:t>중국의 군주는 </a:t>
            </a:r>
            <a:r>
              <a:rPr lang="en-US" altLang="ko-KR" sz="5100" dirty="0"/>
              <a:t>‘</a:t>
            </a:r>
            <a:r>
              <a:rPr lang="ko-KR" altLang="en-US" sz="5100" dirty="0"/>
              <a:t>天子’</a:t>
            </a:r>
            <a:endParaRPr lang="en-US" altLang="ko-KR" sz="5100" dirty="0"/>
          </a:p>
          <a:p>
            <a:pPr>
              <a:buFont typeface="Wingdings" pitchFamily="2" charset="2"/>
              <a:buChar char="v"/>
            </a:pPr>
            <a:endParaRPr lang="en-US" altLang="ko-KR" sz="5100" dirty="0"/>
          </a:p>
          <a:p>
            <a:pPr>
              <a:lnSpc>
                <a:spcPct val="170000"/>
              </a:lnSpc>
            </a:pPr>
            <a:r>
              <a:rPr lang="ko-KR" altLang="en-US" sz="4200" dirty="0"/>
              <a:t>중국의 군주가 되는 자는 天의 命에 의해서 지배자로 등장한다는 개념</a:t>
            </a:r>
          </a:p>
          <a:p>
            <a:pPr>
              <a:lnSpc>
                <a:spcPct val="170000"/>
              </a:lnSpc>
            </a:pPr>
            <a:r>
              <a:rPr lang="ko-KR" altLang="en-US" sz="4200" dirty="0"/>
              <a:t>내적으로는 중국의 지역적 확장과 함께 다양한 문화를 포섭하기 위한 방편</a:t>
            </a:r>
          </a:p>
          <a:p>
            <a:pPr>
              <a:lnSpc>
                <a:spcPct val="170000"/>
              </a:lnSpc>
            </a:pPr>
            <a:r>
              <a:rPr lang="ko-KR" altLang="en-US" sz="4200" dirty="0"/>
              <a:t>외적으로는 이족들을 지배할 수 있는 논리적 근거를 제공</a:t>
            </a:r>
          </a:p>
          <a:p>
            <a:pPr>
              <a:lnSpc>
                <a:spcPct val="170000"/>
              </a:lnSpc>
            </a:pPr>
            <a:r>
              <a:rPr lang="ko-KR" altLang="en-US" sz="4200" dirty="0" err="1"/>
              <a:t>秦帝國의</a:t>
            </a:r>
            <a:r>
              <a:rPr lang="ko-KR" altLang="en-US" sz="4200" dirty="0"/>
              <a:t> 등장 후에도 계승되어 중국의 황제는 천자와 병칭됨</a:t>
            </a:r>
          </a:p>
          <a:p>
            <a:pPr>
              <a:lnSpc>
                <a:spcPct val="170000"/>
              </a:lnSpc>
            </a:pPr>
            <a:endParaRPr lang="ko-KR" altLang="en-US" sz="4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천하사상과 天子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CA3BA072-7A54-1B40-883F-AD2B4C6AD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8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28"/>
    </mc:Choice>
    <mc:Fallback xmlns="">
      <p:transition spd="slow" advTm="96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《</a:t>
            </a:r>
            <a:r>
              <a:rPr lang="zh-TW" altLang="en-US" sz="2400" dirty="0"/>
              <a:t>漢官舊儀</a:t>
            </a:r>
            <a:r>
              <a:rPr lang="en-US" altLang="zh-TW" sz="2400" dirty="0"/>
              <a:t>》</a:t>
            </a:r>
            <a:r>
              <a:rPr lang="zh-TW" altLang="en-US" sz="2400" dirty="0"/>
              <a:t>天子六璽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：皇帝</a:t>
            </a:r>
            <a:r>
              <a:rPr lang="zh-TW" altLang="en-US" sz="2400" dirty="0">
                <a:solidFill>
                  <a:srgbClr val="FF0000"/>
                </a:solidFill>
              </a:rPr>
              <a:t>行</a:t>
            </a:r>
            <a:r>
              <a:rPr lang="zh-TW" altLang="en-US" sz="2400" dirty="0"/>
              <a:t>璽</a:t>
            </a:r>
            <a:r>
              <a:rPr lang="en-US" altLang="zh-TW" sz="2400" dirty="0"/>
              <a:t>——</a:t>
            </a:r>
            <a:r>
              <a:rPr lang="zh-TW" altLang="en-US" sz="2400" dirty="0"/>
              <a:t>凡封命（諸侯王及官員）用之</a:t>
            </a:r>
            <a:endParaRPr lang="en-US" altLang="zh-TW" sz="2400" dirty="0"/>
          </a:p>
          <a:p>
            <a:r>
              <a:rPr lang="zh-TW" altLang="en-US" sz="2400" dirty="0"/>
              <a:t>；皇帝</a:t>
            </a:r>
            <a:r>
              <a:rPr lang="zh-TW" altLang="en-US" sz="2400" dirty="0">
                <a:solidFill>
                  <a:srgbClr val="FF0000"/>
                </a:solidFill>
              </a:rPr>
              <a:t>之</a:t>
            </a:r>
            <a:r>
              <a:rPr lang="zh-TW" altLang="en-US" sz="2400" dirty="0"/>
              <a:t>璽</a:t>
            </a:r>
            <a:r>
              <a:rPr lang="en-US" altLang="zh-TW" sz="2400" dirty="0"/>
              <a:t>——</a:t>
            </a:r>
            <a:r>
              <a:rPr lang="zh-TW" altLang="en-US" sz="2400" dirty="0"/>
              <a:t>凡賜諸侯王書用之</a:t>
            </a:r>
            <a:endParaRPr lang="en-US" altLang="zh-TW" sz="2400" dirty="0"/>
          </a:p>
          <a:p>
            <a:r>
              <a:rPr lang="zh-TW" altLang="en-US" sz="2400" dirty="0"/>
              <a:t>；皇帝</a:t>
            </a:r>
            <a:r>
              <a:rPr lang="zh-TW" altLang="en-US" sz="2400" dirty="0">
                <a:solidFill>
                  <a:srgbClr val="FF0000"/>
                </a:solidFill>
              </a:rPr>
              <a:t>信</a:t>
            </a:r>
            <a:r>
              <a:rPr lang="zh-TW" altLang="en-US" sz="2400" dirty="0"/>
              <a:t>璽</a:t>
            </a:r>
            <a:r>
              <a:rPr lang="en-US" altLang="zh-TW" sz="2400" dirty="0"/>
              <a:t>——</a:t>
            </a:r>
            <a:r>
              <a:rPr lang="zh-TW" altLang="en-US" sz="2400" dirty="0"/>
              <a:t>凡發兵用之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；天子行璽</a:t>
            </a:r>
            <a:r>
              <a:rPr lang="en-US" altLang="zh-TW" sz="2400" dirty="0"/>
              <a:t>——</a:t>
            </a:r>
            <a:r>
              <a:rPr lang="zh-TW" altLang="en-US" sz="2400" dirty="0"/>
              <a:t>征召大臣用之</a:t>
            </a:r>
            <a:endParaRPr lang="en-US" altLang="zh-TW" sz="2400" dirty="0"/>
          </a:p>
          <a:p>
            <a:r>
              <a:rPr lang="zh-TW" altLang="en-US" sz="2400" dirty="0"/>
              <a:t>；天子之璽</a:t>
            </a:r>
            <a:r>
              <a:rPr lang="en-US" altLang="zh-TW" sz="2400" dirty="0"/>
              <a:t>——</a:t>
            </a:r>
            <a:r>
              <a:rPr lang="zh-TW" altLang="en-US" sz="2400" dirty="0"/>
              <a:t>策拜外國事務用之</a:t>
            </a:r>
            <a:endParaRPr lang="en-US" altLang="zh-TW" sz="2400" dirty="0"/>
          </a:p>
          <a:p>
            <a:r>
              <a:rPr lang="zh-TW" altLang="en-US" sz="2400" dirty="0"/>
              <a:t>；天子信璽</a:t>
            </a:r>
            <a:r>
              <a:rPr lang="en-US" altLang="zh-TW" sz="2400" dirty="0"/>
              <a:t>——</a:t>
            </a:r>
            <a:r>
              <a:rPr lang="zh-TW" altLang="en-US" sz="2400" dirty="0"/>
              <a:t>事天地鬼神。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漢代 황제의 새</a:t>
            </a:r>
            <a:r>
              <a:rPr lang="en-US" altLang="ko-KR" dirty="0"/>
              <a:t>(</a:t>
            </a:r>
            <a:r>
              <a:rPr lang="ko-KR" altLang="en-US" dirty="0"/>
              <a:t>璽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xmlns="" id="{5D8EDC30-2BB1-7B4C-8FA9-9E3C4A3F7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21"/>
    </mc:Choice>
    <mc:Fallback xmlns="">
      <p:transition spd="slow" advTm="102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15</a:t>
            </a:fld>
            <a:endParaRPr lang="ko-KR" altLang="en-US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1847528" y="1241376"/>
          <a:ext cx="8435280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서주 봉건제도에서 천하의 구조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C8D65417-D3D8-2E4D-A8A3-190F2124D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78"/>
    </mc:Choice>
    <mc:Fallback xmlns="">
      <p:transition spd="slow" advTm="87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帝國 전제군주제에서의 </a:t>
            </a:r>
            <a:r>
              <a:rPr lang="ko-KR" altLang="en-US" dirty="0" err="1"/>
              <a:t>郡縣制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547203694"/>
              </p:ext>
            </p:extLst>
          </p:nvPr>
        </p:nvGraphicFramePr>
        <p:xfrm>
          <a:off x="2999656" y="1628800"/>
          <a:ext cx="6096000" cy="464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타원 4"/>
          <p:cNvSpPr/>
          <p:nvPr/>
        </p:nvSpPr>
        <p:spPr>
          <a:xfrm>
            <a:off x="1524000" y="1340768"/>
            <a:ext cx="9144000" cy="55172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xmlns="" id="{5A46DB0F-747C-D540-8CCC-F32D8DBA6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6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80"/>
    </mc:Choice>
    <mc:Fallback xmlns="">
      <p:transition spd="slow" advTm="72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제국의 출현 의의 </a:t>
            </a:r>
            <a:r>
              <a:rPr lang="en-US" altLang="ko-KR" dirty="0"/>
              <a:t>: </a:t>
            </a:r>
            <a:r>
              <a:rPr lang="ko-KR" altLang="en-US" dirty="0"/>
              <a:t>동아시아 거대 지역을 지배하는 절대자의 출현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중국 뿐 아니라 동아시아 전 지역에 막강한 영향력 행사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강력한 </a:t>
            </a:r>
            <a:r>
              <a:rPr lang="ko-KR" altLang="en-US" dirty="0" err="1"/>
              <a:t>중앙집권력</a:t>
            </a:r>
            <a:r>
              <a:rPr lang="ko-KR" altLang="en-US" dirty="0"/>
              <a:t> 행사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권력 행사를 원활히 하기 위한 법률제도</a:t>
            </a:r>
            <a:r>
              <a:rPr lang="en-US" altLang="ko-KR" dirty="0"/>
              <a:t>, </a:t>
            </a:r>
            <a:r>
              <a:rPr lang="ko-KR" altLang="en-US" dirty="0"/>
              <a:t>관료제도</a:t>
            </a:r>
            <a:r>
              <a:rPr lang="en-US" altLang="ko-KR" dirty="0"/>
              <a:t>, </a:t>
            </a:r>
            <a:r>
              <a:rPr lang="ko-KR" altLang="en-US" dirty="0"/>
              <a:t>조세제도 등이 일찍이 발전</a:t>
            </a:r>
          </a:p>
        </p:txBody>
      </p:sp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秦제국의</a:t>
            </a:r>
            <a:r>
              <a:rPr lang="ko-KR" altLang="en-US" dirty="0"/>
              <a:t> 출현 의의 및 특징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xmlns="" id="{55449709-86DB-7045-8A23-CF3EF4834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66"/>
    </mc:Choice>
    <mc:Fallback xmlns="">
      <p:transition spd="slow" advTm="11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북방공략</a:t>
            </a:r>
            <a:endParaRPr lang="en-US" altLang="zh-TW" sz="2400" dirty="0"/>
          </a:p>
          <a:p>
            <a:pPr>
              <a:lnSpc>
                <a:spcPct val="150000"/>
              </a:lnSpc>
              <a:buNone/>
            </a:pPr>
            <a:r>
              <a:rPr lang="zh-TW" altLang="en-US" sz="2400" dirty="0"/>
              <a:t>   始皇乃使將軍蒙恬發兵三十萬人北擊胡，略取河南地。</a:t>
            </a: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</a:rPr>
              <a:t>【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</a:rPr>
              <a:t>正義</a:t>
            </a: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</a:rPr>
              <a:t>】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</a:rPr>
              <a:t>今靈、夏、勝等州，秦略取之。</a:t>
            </a:r>
            <a:r>
              <a:rPr lang="en-US" altLang="zh-TW" dirty="0"/>
              <a:t>-</a:t>
            </a:r>
            <a:r>
              <a:rPr lang="zh-TW" altLang="en-US" sz="2000" b="1" dirty="0">
                <a:hlinkClick r:id="rId5" action="ppaction://hlinkfile" tooltip="開啟書籤管理"/>
              </a:rPr>
              <a:t>史記</a:t>
            </a:r>
            <a:r>
              <a:rPr lang="en-US" altLang="zh-TW" sz="2000" b="1" dirty="0">
                <a:hlinkClick r:id="rId5" action="ppaction://hlinkfile" tooltip="開啟書籤管理"/>
              </a:rPr>
              <a:t>12 </a:t>
            </a:r>
            <a:r>
              <a:rPr lang="zh-TW" altLang="en-US" sz="2000" b="1" dirty="0">
                <a:hlinkClick r:id="rId5" action="ppaction://hlinkfile" tooltip="開啟書籤管理"/>
              </a:rPr>
              <a:t>秦始皇</a:t>
            </a:r>
            <a:r>
              <a:rPr lang="en-US" altLang="zh-TW" sz="2000" b="1" dirty="0">
                <a:hlinkClick r:id="rId5" action="ppaction://hlinkfile" tooltip="開啟書籤管理"/>
              </a:rPr>
              <a:t>32</a:t>
            </a:r>
            <a:r>
              <a:rPr lang="ko-KR" altLang="en-US" sz="2000" b="1" dirty="0">
                <a:hlinkClick r:id="rId5" action="ppaction://hlinkfile" tooltip="開啟書籤管理"/>
              </a:rPr>
              <a:t>년</a:t>
            </a:r>
            <a:r>
              <a:rPr lang="en-US" altLang="zh-TW" sz="2000" b="1" dirty="0">
                <a:hlinkClick r:id="rId5" action="ppaction://hlinkfile" tooltip="開啟書籤管理"/>
              </a:rPr>
              <a:t>(P.252)</a:t>
            </a:r>
            <a:r>
              <a:rPr lang="zh-TW" altLang="en-US" sz="2000" dirty="0"/>
              <a:t>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남방공략</a:t>
            </a:r>
            <a:endParaRPr lang="en-US" altLang="zh-TW" sz="2400" dirty="0"/>
          </a:p>
          <a:p>
            <a:pPr>
              <a:lnSpc>
                <a:spcPct val="150000"/>
              </a:lnSpc>
              <a:buNone/>
            </a:pPr>
            <a:r>
              <a:rPr lang="en-US" altLang="zh-TW" sz="2400" dirty="0"/>
              <a:t>   </a:t>
            </a:r>
            <a:r>
              <a:rPr lang="zh-TW" altLang="en-US" sz="2400" dirty="0"/>
              <a:t>南粵王趙佗</a:t>
            </a:r>
            <a:r>
              <a:rPr lang="zh-TW" altLang="en-US" sz="2400" dirty="0">
                <a:hlinkClick r:id="" action="ppaction://hlinkfile" tooltip="↓下一命中↓"/>
              </a:rPr>
              <a:t> </a:t>
            </a:r>
            <a:r>
              <a:rPr lang="zh-TW" altLang="en-US" sz="2400" dirty="0"/>
              <a:t>，真定人也。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</a:rPr>
              <a:t>師古曰：「真定，本趙國之縣也。佗音徒何反。」 </a:t>
            </a:r>
            <a:r>
              <a:rPr lang="zh-TW" altLang="en-US" sz="2400" dirty="0"/>
              <a:t>秦并天下，略定揚粵，</a:t>
            </a:r>
            <a:r>
              <a:rPr lang="zh-TW" altLang="en-US" sz="2400" dirty="0">
                <a:solidFill>
                  <a:schemeClr val="accent1">
                    <a:lumMod val="50000"/>
                  </a:schemeClr>
                </a:solidFill>
              </a:rPr>
              <a:t>師古曰：「本揚州之分，故云揚粵。」</a:t>
            </a:r>
            <a:r>
              <a:rPr lang="zh-TW" altLang="en-US" sz="2400" dirty="0"/>
              <a:t> 置桂林、南海、象郡，以適徙民與粵雜處。</a:t>
            </a:r>
            <a:r>
              <a:rPr lang="en-US" altLang="zh-TW" sz="2000" b="1" dirty="0">
                <a:hlinkClick r:id="rId6" action="ppaction://hlinkfile" tooltip="開啟書籤管理"/>
              </a:rPr>
              <a:t>- </a:t>
            </a:r>
            <a:r>
              <a:rPr lang="zh-TW" altLang="en-US" sz="2000" b="1" dirty="0">
                <a:hlinkClick r:id="rId6" action="ppaction://hlinkfile" tooltip="開啟書籤管理"/>
              </a:rPr>
              <a:t>漢書 </a:t>
            </a:r>
            <a:r>
              <a:rPr lang="en-US" altLang="zh-TW" sz="2000" b="1" dirty="0">
                <a:hlinkClick r:id="rId6" action="ppaction://hlinkfile" tooltip="開啟書籤管理"/>
              </a:rPr>
              <a:t>70</a:t>
            </a:r>
            <a:r>
              <a:rPr lang="zh-TW" altLang="en-US" sz="2000" b="1" dirty="0">
                <a:hlinkClick r:id="rId6" action="ppaction://hlinkfile" tooltip="開啟書籤管理"/>
              </a:rPr>
              <a:t>卷　西南夷兩粵朝鮮傳第</a:t>
            </a:r>
            <a:r>
              <a:rPr lang="en-US" altLang="zh-TW" sz="2000" b="1" dirty="0">
                <a:hlinkClick r:id="rId6" action="ppaction://hlinkfile" tooltip="開啟書籤管理"/>
              </a:rPr>
              <a:t>, </a:t>
            </a:r>
            <a:r>
              <a:rPr lang="zh-TW" altLang="en-US" sz="2000" b="1" dirty="0">
                <a:hlinkClick r:id="rId6" action="ppaction://hlinkfile" tooltip="開啟書籤管理"/>
              </a:rPr>
              <a:t> 南粵</a:t>
            </a:r>
            <a:r>
              <a:rPr lang="en-US" altLang="zh-TW" sz="2000" b="1" dirty="0">
                <a:hlinkClick r:id="rId6" action="ppaction://hlinkfile" tooltip="開啟書籤管理"/>
              </a:rPr>
              <a:t>(P.3847)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u"/>
            </a:pPr>
            <a:r>
              <a:rPr lang="ko-KR" altLang="en-US" sz="2600" dirty="0">
                <a:solidFill>
                  <a:srgbClr val="FF0000"/>
                </a:solidFill>
              </a:rPr>
              <a:t>중화의 지역을 넘어 세계에 대한 지배</a:t>
            </a:r>
            <a:endParaRPr lang="en-US" altLang="ko-KR" sz="2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None/>
            </a:pPr>
            <a:endParaRPr lang="ko-KR" altLang="en-US" sz="20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진제국의</a:t>
            </a:r>
            <a:r>
              <a:rPr lang="ko-KR" altLang="en-US" dirty="0"/>
              <a:t> 정복전쟁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4152" y="1345325"/>
            <a:ext cx="320384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진시황이 장군 </a:t>
            </a:r>
            <a:r>
              <a:rPr lang="ko-KR" altLang="en-US" sz="2400" dirty="0" err="1"/>
              <a:t>몽염을</a:t>
            </a:r>
            <a:r>
              <a:rPr lang="ko-KR" altLang="en-US" sz="2400" dirty="0"/>
              <a:t> 보내 흉노를 공격함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1694" y="5229201"/>
            <a:ext cx="250277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진시황이 조타를 보내 </a:t>
            </a:r>
            <a:r>
              <a:rPr lang="ko-KR" altLang="en-US" sz="2400" dirty="0" err="1"/>
              <a:t>남월지역을</a:t>
            </a:r>
            <a:r>
              <a:rPr lang="ko-KR" altLang="en-US" sz="2400" dirty="0"/>
              <a:t> 공격함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BE4B7DCC-8C6C-6440-9C47-FAC7FF2DC4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77"/>
    </mc:Choice>
    <mc:Fallback xmlns="">
      <p:transition spd="slow" advTm="101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진 제국의 멸망</a:t>
            </a:r>
            <a:r>
              <a:rPr lang="en-US" altLang="ko-KR" dirty="0"/>
              <a:t>(B.C.207)</a:t>
            </a:r>
            <a:r>
              <a:rPr lang="ko-KR" altLang="en-US" dirty="0"/>
              <a:t>으로 천하지배는 곧 좌절됨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천하지배의 이념은 황제지배체제를 계승한 漢 제국으로 이어짐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5">
                  <a:lumMod val="75000"/>
                </a:schemeClr>
              </a:solidFill>
              <a:latin typeface="Adobe Fangsong Std R" pitchFamily="18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Adobe Fangsong Std R" pitchFamily="18" charset="-128"/>
              </a:rPr>
              <a:t>한제국은 진과는 다른 방식의 천하지배를 계획함</a:t>
            </a:r>
            <a:endParaRPr lang="en-US" altLang="ko-KR" dirty="0">
              <a:solidFill>
                <a:schemeClr val="accent5">
                  <a:lumMod val="75000"/>
                </a:schemeClr>
              </a:solidFill>
              <a:latin typeface="Adobe Fangsong Std R" pitchFamily="18" charset="-128"/>
              <a:ea typeface="Adobe Fangsong Std R" pitchFamily="18" charset="-128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중국 천자의 천하 지배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186A32BB-A39F-EC40-9C8F-269CC2625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22"/>
    </mc:Choice>
    <mc:Fallback xmlns="">
      <p:transition spd="slow" advTm="39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0665"/>
            <a:ext cx="10058400" cy="6840553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A1964AC6-7B63-1749-BC4C-3A512845A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636"/>
    </mc:Choice>
    <mc:Fallback xmlns="">
      <p:transition spd="slow" advTm="365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55" y="0"/>
            <a:ext cx="9179090" cy="68580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6610D69E-3C3D-C04A-A807-F633BACAB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00"/>
    </mc:Choice>
    <mc:Fallback xmlns="">
      <p:transition spd="slow" advTm="1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세로 제목 4"/>
          <p:cNvSpPr>
            <a:spLocks noGrp="1"/>
          </p:cNvSpPr>
          <p:nvPr>
            <p:ph type="title" orient="vert"/>
          </p:nvPr>
        </p:nvSpPr>
        <p:spPr>
          <a:xfrm>
            <a:off x="9049619" y="1006078"/>
            <a:ext cx="996553" cy="438864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중국 최초의 국가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하</a:t>
            </a:r>
            <a:r>
              <a:rPr lang="en-US" altLang="ko-KR" dirty="0"/>
              <a:t>(</a:t>
            </a:r>
            <a:r>
              <a:rPr lang="ko-KR" altLang="en-US" dirty="0"/>
              <a:t>夏</a:t>
            </a:r>
            <a:r>
              <a:rPr lang="en-US" altLang="ko-KR" dirty="0"/>
              <a:t>)</a:t>
            </a:r>
            <a:r>
              <a:rPr lang="ko-KR" altLang="en-US" dirty="0"/>
              <a:t>의 형세도</a:t>
            </a:r>
            <a:r>
              <a:rPr lang="en-US" altLang="ko-KR" sz="2025" dirty="0"/>
              <a:t>BC2070~1600)</a:t>
            </a:r>
            <a:endParaRPr lang="ko-KR" altLang="en-US" sz="2025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7412" name="내용 개체 틀 3" descr="hamap.jpg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279576" y="209677"/>
            <a:ext cx="4860925" cy="6264275"/>
          </a:xfr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7A058E77-313F-B846-AFE3-BF52AB04E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5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9"/>
    </mc:Choice>
    <mc:Fallback xmlns="">
      <p:transition spd="slow" advTm="46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세로 제목 5"/>
          <p:cNvSpPr>
            <a:spLocks noGrp="1"/>
          </p:cNvSpPr>
          <p:nvPr>
            <p:ph type="title" orient="vert"/>
          </p:nvPr>
        </p:nvSpPr>
        <p:spPr>
          <a:xfrm>
            <a:off x="9325673" y="864819"/>
            <a:ext cx="728663" cy="4388644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/>
            </a:r>
            <a:br>
              <a:rPr lang="en-US" altLang="ko-KR" sz="3000" dirty="0"/>
            </a:br>
            <a:r>
              <a:rPr lang="ko-KR" altLang="en-US" sz="3000" dirty="0"/>
              <a:t>상</a:t>
            </a:r>
            <a:r>
              <a:rPr lang="en-US" altLang="ko-KR" sz="3000" dirty="0"/>
              <a:t>(</a:t>
            </a:r>
            <a:r>
              <a:rPr lang="ko-KR" altLang="en-US" sz="3000" dirty="0"/>
              <a:t>商</a:t>
            </a:r>
            <a:r>
              <a:rPr lang="en-US" altLang="ko-KR" sz="3000" dirty="0"/>
              <a:t>)</a:t>
            </a:r>
            <a:r>
              <a:rPr lang="ko-KR" altLang="en-US" sz="3000" dirty="0"/>
              <a:t>의 형세도</a:t>
            </a:r>
            <a:r>
              <a:rPr lang="en-US" altLang="ko-KR" sz="3000" dirty="0"/>
              <a:t/>
            </a:r>
            <a:br>
              <a:rPr lang="en-US" altLang="ko-KR" sz="3000" dirty="0"/>
            </a:br>
            <a:r>
              <a:rPr lang="en-US" altLang="ko-KR" sz="2025" dirty="0"/>
              <a:t>BC1600~1046)</a:t>
            </a:r>
            <a:endParaRPr lang="ko-KR" altLang="en-US" sz="2025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20484" name="그림 7" descr="sangmap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3632" y="176678"/>
            <a:ext cx="4809705" cy="629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CFE1B2E2-177C-7742-B21B-BEF6E566BF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2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02"/>
    </mc:Choice>
    <mc:Fallback xmlns="">
      <p:transition spd="slow" advTm="13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세로 제목 5"/>
          <p:cNvSpPr>
            <a:spLocks noGrp="1"/>
          </p:cNvSpPr>
          <p:nvPr>
            <p:ph type="title" orient="vert"/>
          </p:nvPr>
        </p:nvSpPr>
        <p:spPr>
          <a:xfrm>
            <a:off x="9120336" y="1121172"/>
            <a:ext cx="835819" cy="4388644"/>
          </a:xfrm>
        </p:spPr>
        <p:txBody>
          <a:bodyPr>
            <a:normAutofit fontScale="90000"/>
          </a:bodyPr>
          <a:lstStyle/>
          <a:p>
            <a:r>
              <a:rPr lang="ko-KR" altLang="en-US" sz="3000" dirty="0"/>
              <a:t>      서주</a:t>
            </a:r>
            <a:r>
              <a:rPr lang="en-US" altLang="ko-KR" sz="3000" dirty="0"/>
              <a:t>(</a:t>
            </a:r>
            <a:r>
              <a:rPr lang="ko-KR" altLang="en-US" sz="3000" dirty="0"/>
              <a:t>西周</a:t>
            </a:r>
            <a:r>
              <a:rPr lang="en-US" altLang="ko-KR" sz="3000" dirty="0"/>
              <a:t>)</a:t>
            </a:r>
            <a:r>
              <a:rPr lang="ko-KR" altLang="en-US" sz="3000" dirty="0"/>
              <a:t>의 형세도</a:t>
            </a:r>
            <a:r>
              <a:rPr lang="en-US" altLang="ko-KR" sz="3000" dirty="0"/>
              <a:t/>
            </a:r>
            <a:br>
              <a:rPr lang="en-US" altLang="ko-KR" sz="3000" dirty="0"/>
            </a:br>
            <a:r>
              <a:rPr lang="en-US" altLang="ko-KR" sz="2025" dirty="0"/>
              <a:t>BC1046~770)</a:t>
            </a:r>
            <a:endParaRPr lang="ko-KR" altLang="en-US" sz="2025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30724" name="그림 7" descr="seojumap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0895" y="274639"/>
            <a:ext cx="5162481" cy="608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DA4CFBB1-0CEC-D040-BE5E-0A55ADD8B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958"/>
    </mc:Choice>
    <mc:Fallback xmlns="">
      <p:transition spd="slow" advTm="208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19536" y="2057400"/>
            <a:ext cx="7416824" cy="358584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/>
              <a:t>세계를 중화와 四夷 지역으로 이분하는 세계관</a:t>
            </a:r>
            <a:endParaRPr lang="en-US" altLang="ko-KR" dirty="0"/>
          </a:p>
          <a:p>
            <a:pPr>
              <a:lnSpc>
                <a:spcPct val="170000"/>
              </a:lnSpc>
            </a:pPr>
            <a:r>
              <a:rPr lang="ko-KR" altLang="en-US" sz="2700" dirty="0"/>
              <a:t>화이사상</a:t>
            </a:r>
            <a:r>
              <a:rPr lang="en-US" altLang="ko-KR" sz="2700" dirty="0"/>
              <a:t>(</a:t>
            </a:r>
            <a:r>
              <a:rPr lang="ko-KR" altLang="en-US" sz="2700" dirty="0"/>
              <a:t>華夷思想</a:t>
            </a:r>
            <a:r>
              <a:rPr lang="en-US" altLang="ko-KR" sz="2700" dirty="0"/>
              <a:t>)=</a:t>
            </a:r>
            <a:r>
              <a:rPr lang="ko-KR" altLang="en-US" sz="2700" dirty="0" err="1"/>
              <a:t>화이관</a:t>
            </a:r>
            <a:r>
              <a:rPr lang="en-US" altLang="ko-KR" sz="2700" dirty="0"/>
              <a:t>(</a:t>
            </a:r>
            <a:r>
              <a:rPr lang="ko-KR" altLang="en-US" sz="2700" dirty="0" err="1"/>
              <a:t>華夷觀</a:t>
            </a:r>
            <a:r>
              <a:rPr lang="en-US" altLang="ko-KR" sz="2700" dirty="0"/>
              <a:t>), </a:t>
            </a:r>
            <a:r>
              <a:rPr lang="ko-KR" altLang="en-US" sz="2700" dirty="0"/>
              <a:t>중화사상</a:t>
            </a:r>
            <a:r>
              <a:rPr lang="en-US" altLang="ko-KR" sz="2700" dirty="0"/>
              <a:t>(</a:t>
            </a:r>
            <a:r>
              <a:rPr lang="ko-KR" altLang="en-US" sz="2700" dirty="0"/>
              <a:t>中華思想</a:t>
            </a:r>
            <a:r>
              <a:rPr lang="en-US" altLang="ko-KR" sz="2700" dirty="0"/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dirty="0" err="1"/>
              <a:t>상왕조부터</a:t>
            </a:r>
            <a:r>
              <a:rPr lang="ko-KR" altLang="en-US" dirty="0"/>
              <a:t> 시작되어 본격적 성립 시기는 춘추전국시대 </a:t>
            </a:r>
          </a:p>
          <a:p>
            <a:pPr>
              <a:lnSpc>
                <a:spcPct val="17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중국’이라는 범주의 등장</a:t>
            </a:r>
            <a:r>
              <a:rPr lang="en-US" altLang="ko-KR" dirty="0"/>
              <a:t>/ </a:t>
            </a:r>
            <a:r>
              <a:rPr lang="ko-KR" altLang="en-US" dirty="0"/>
              <a:t>춘추시대 中國 </a:t>
            </a:r>
            <a:r>
              <a:rPr lang="en-US" altLang="ko-KR" dirty="0"/>
              <a:t>: </a:t>
            </a:r>
            <a:r>
              <a:rPr lang="ko-KR" altLang="en-US" dirty="0"/>
              <a:t>四夷</a:t>
            </a:r>
            <a:r>
              <a:rPr lang="en-US" altLang="ko-KR" dirty="0"/>
              <a:t>(5</a:t>
            </a:r>
            <a:r>
              <a:rPr lang="ko-KR" altLang="en-US" dirty="0"/>
              <a:t>方</a:t>
            </a:r>
            <a:r>
              <a:rPr lang="en-US" altLang="ko-KR" dirty="0"/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dirty="0"/>
              <a:t>혈통이나 민족구별은 중시되지 않고 문화적인 공감대를 중시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sz="2325" dirty="0"/>
              <a:t> </a:t>
            </a:r>
            <a:r>
              <a:rPr lang="en-US" altLang="ko-KR" sz="2325" dirty="0"/>
              <a:t/>
            </a:r>
            <a:br>
              <a:rPr lang="en-US" altLang="ko-KR" sz="2325" dirty="0"/>
            </a:br>
            <a:r>
              <a:rPr lang="en-US" altLang="ko-KR" sz="2100" dirty="0"/>
              <a:t>“</a:t>
            </a:r>
            <a:r>
              <a:rPr lang="ko-KR" altLang="en-US" sz="2100" dirty="0"/>
              <a:t>중국</a:t>
            </a:r>
            <a:r>
              <a:rPr lang="en-US" altLang="ko-KR" sz="2100" dirty="0"/>
              <a:t>”</a:t>
            </a:r>
            <a:r>
              <a:rPr lang="ko-KR" altLang="en-US" sz="2100" dirty="0"/>
              <a:t> 개념의 등장</a:t>
            </a:r>
            <a:r>
              <a:rPr lang="en-US" altLang="ko-KR" sz="2325" dirty="0"/>
              <a:t/>
            </a:r>
            <a:br>
              <a:rPr lang="en-US" altLang="ko-KR" sz="2325" dirty="0"/>
            </a:br>
            <a:endParaRPr lang="ko-KR" altLang="en-US" sz="2700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1360E2C2-B053-DA4D-BBE7-C7E58D3E5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7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184"/>
    </mc:Choice>
    <mc:Fallback xmlns="">
      <p:transition spd="slow" advTm="600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7016824" cy="1752600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dirty="0"/>
              <a:t>황제 지배체제</a:t>
            </a:r>
            <a:endParaRPr lang="en-US" altLang="ko-KR" sz="2400" dirty="0"/>
          </a:p>
          <a:p>
            <a:pPr algn="l"/>
            <a:r>
              <a:rPr lang="ko-KR" altLang="en-US" sz="2400" dirty="0"/>
              <a:t>책봉조공 체제</a:t>
            </a:r>
            <a:endParaRPr lang="en-US" altLang="ko-KR" sz="2400" dirty="0"/>
          </a:p>
          <a:p>
            <a:pPr algn="l"/>
            <a:r>
              <a:rPr lang="ko-KR" altLang="en-US" sz="2400" dirty="0"/>
              <a:t>하은</a:t>
            </a:r>
            <a:r>
              <a:rPr lang="en-US" altLang="ko-KR" sz="2400" dirty="0"/>
              <a:t>/-</a:t>
            </a:r>
            <a:r>
              <a:rPr lang="ko-KR" altLang="en-US" sz="2400" dirty="0"/>
              <a:t>주</a:t>
            </a:r>
            <a:r>
              <a:rPr lang="en-US" altLang="ko-KR" sz="2400" dirty="0"/>
              <a:t>(</a:t>
            </a:r>
            <a:r>
              <a:rPr lang="ko-KR" altLang="en-US" sz="2400" dirty="0"/>
              <a:t>서주</a:t>
            </a:r>
            <a:r>
              <a:rPr lang="en-US" altLang="ko-KR" sz="2400" dirty="0"/>
              <a:t>, </a:t>
            </a:r>
            <a:r>
              <a:rPr lang="ko-KR" altLang="en-US" sz="2400" dirty="0"/>
              <a:t>춘추전국</a:t>
            </a:r>
            <a:r>
              <a:rPr lang="en-US" altLang="ko-KR" sz="2400" dirty="0"/>
              <a:t>)-</a:t>
            </a:r>
            <a:r>
              <a:rPr lang="ko-KR" altLang="en-US" sz="2400" dirty="0" err="1"/>
              <a:t>진제국</a:t>
            </a:r>
            <a:endParaRPr lang="en-US" altLang="ko-KR" sz="2400" dirty="0"/>
          </a:p>
          <a:p>
            <a:pPr algn="l"/>
            <a:endParaRPr lang="en-US" altLang="ko-KR" sz="2400" dirty="0"/>
          </a:p>
          <a:p>
            <a:pPr algn="l"/>
            <a:endParaRPr lang="en-US" altLang="ko-KR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5400" y="2011898"/>
            <a:ext cx="10363200" cy="147002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중국의 정치체제의 변화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xmlns="" id="{D4E4757F-7BDA-7249-93C7-CC3EEFE1C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57"/>
    </mc:Choice>
    <mc:Fallback xmlns="">
      <p:transition spd="slow" advTm="6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4BCC-8357-443C-9583-42BA280298CD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화이사상에서 천하사상으로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상주교체</a:t>
            </a:r>
            <a:r>
              <a:rPr lang="en-US" altLang="ko-KR" dirty="0"/>
              <a:t>(B.C.1040</a:t>
            </a:r>
            <a:r>
              <a:rPr lang="ko-KR" altLang="en-US" dirty="0"/>
              <a:t>년 경</a:t>
            </a:r>
            <a:r>
              <a:rPr lang="en-US" altLang="ko-KR" dirty="0"/>
              <a:t>)</a:t>
            </a:r>
            <a:r>
              <a:rPr lang="ko-KR" altLang="en-US" dirty="0"/>
              <a:t> 후 </a:t>
            </a:r>
            <a:r>
              <a:rPr lang="en-US" altLang="ko-KR" dirty="0"/>
              <a:t> </a:t>
            </a:r>
            <a:r>
              <a:rPr lang="ko-KR" altLang="en-US" dirty="0"/>
              <a:t>천자의 등장</a:t>
            </a:r>
            <a:endParaRPr lang="en-US" altLang="ko-KR" dirty="0"/>
          </a:p>
          <a:p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ko-KR" altLang="en-US" b="1" dirty="0" err="1">
                <a:solidFill>
                  <a:srgbClr val="C00000"/>
                </a:solidFill>
              </a:rPr>
              <a:t>西周王</a:t>
            </a:r>
            <a:r>
              <a:rPr lang="en-US" altLang="ko-KR" b="1" dirty="0">
                <a:solidFill>
                  <a:srgbClr val="C00000"/>
                </a:solidFill>
              </a:rPr>
              <a:t>=</a:t>
            </a:r>
            <a:r>
              <a:rPr lang="ko-KR" altLang="en-US" b="1" dirty="0">
                <a:solidFill>
                  <a:srgbClr val="C00000"/>
                </a:solidFill>
              </a:rPr>
              <a:t>天子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전국시대 말기 중국 통합의 움직임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진시황의 등장은 중국의 </a:t>
            </a: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ko-KR" altLang="en-US" b="1" dirty="0">
                <a:solidFill>
                  <a:srgbClr val="C00000"/>
                </a:solidFill>
              </a:rPr>
              <a:t>군주</a:t>
            </a:r>
            <a:r>
              <a:rPr lang="en-US" altLang="ko-KR" b="1" dirty="0">
                <a:solidFill>
                  <a:srgbClr val="C00000"/>
                </a:solidFill>
              </a:rPr>
              <a:t>=</a:t>
            </a:r>
            <a:r>
              <a:rPr lang="ko-KR" altLang="en-US" b="1" dirty="0">
                <a:solidFill>
                  <a:srgbClr val="C00000"/>
                </a:solidFill>
              </a:rPr>
              <a:t>황제</a:t>
            </a:r>
            <a:r>
              <a:rPr lang="en-US" altLang="ko-KR" b="1" dirty="0">
                <a:solidFill>
                  <a:srgbClr val="C00000"/>
                </a:solidFill>
              </a:rPr>
              <a:t>=</a:t>
            </a:r>
            <a:r>
              <a:rPr lang="ko-KR" altLang="en-US" b="1" dirty="0">
                <a:solidFill>
                  <a:srgbClr val="C00000"/>
                </a:solidFill>
              </a:rPr>
              <a:t>천자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ko-KR" altLang="en-US" dirty="0"/>
              <a:t>를 현실화함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 통합의 질서 구축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xmlns="" id="{11578D45-7FFB-9A4B-8F3A-A3FC306C2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73"/>
    </mc:Choice>
    <mc:Fallback xmlns="">
      <p:transition spd="slow" advTm="113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33.6"/>
</p:tagLst>
</file>

<file path=ppt/theme/theme1.xml><?xml version="1.0" encoding="utf-8"?>
<a:theme xmlns:a="http://schemas.openxmlformats.org/drawingml/2006/main" name="New_Education03">
  <a:themeElements>
    <a:clrScheme name="Education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메모 테마</Template>
  <TotalTime>1806</TotalTime>
  <Words>493</Words>
  <Application>Microsoft Office PowerPoint</Application>
  <PresentationFormat>와이드스크린</PresentationFormat>
  <Paragraphs>113</Paragraphs>
  <Slides>19</Slides>
  <Notes>5</Notes>
  <HiddenSlides>0</HiddenSlides>
  <MMClips>19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Corbel</vt:lpstr>
      <vt:lpstr>굴림</vt:lpstr>
      <vt:lpstr>Adobe Fangsong Std R</vt:lpstr>
      <vt:lpstr>Wingdings</vt:lpstr>
      <vt:lpstr>Arial</vt:lpstr>
      <vt:lpstr>Wingdings 2</vt:lpstr>
      <vt:lpstr>맑은 고딕</vt:lpstr>
      <vt:lpstr>微軟正黑體</vt:lpstr>
      <vt:lpstr>New_Education03</vt:lpstr>
      <vt:lpstr>초기 동아시아 세계의 형성</vt:lpstr>
      <vt:lpstr>PowerPoint 프레젠테이션</vt:lpstr>
      <vt:lpstr>PowerPoint 프레젠테이션</vt:lpstr>
      <vt:lpstr>    중국 최초의 국가  하(夏)의 형세도BC2070~1600)</vt:lpstr>
      <vt:lpstr> 상(商)의 형세도 BC1600~1046)</vt:lpstr>
      <vt:lpstr>      서주(西周)의 형세도 BC1046~770)</vt:lpstr>
      <vt:lpstr>  “중국” 개념의 등장 </vt:lpstr>
      <vt:lpstr>중국의 정치체제의 변화</vt:lpstr>
      <vt:lpstr>세계 통합의 질서 구축</vt:lpstr>
      <vt:lpstr>성읍국가(봉건제)에서 영토국가(군현제)</vt:lpstr>
      <vt:lpstr>진시황제와 통일 전쟁(중국전쟁사지도집)</vt:lpstr>
      <vt:lpstr>秦帝國과 동아시아 (중국전쟁사지도집)</vt:lpstr>
      <vt:lpstr>천하사상과 天子</vt:lpstr>
      <vt:lpstr>漢代 황제의 새(璽) </vt:lpstr>
      <vt:lpstr>서주 봉건제도에서 천하의 구조</vt:lpstr>
      <vt:lpstr>帝國 전제군주제에서의 郡縣制</vt:lpstr>
      <vt:lpstr>秦제국의 출현 의의 및 특징</vt:lpstr>
      <vt:lpstr>진제국의 정복전쟁</vt:lpstr>
      <vt:lpstr>중국 천자의 천하 지배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동아시아 세계의 수립</dc:title>
  <dc:creator>방향숙</dc:creator>
  <cp:lastModifiedBy>pang hyangsook</cp:lastModifiedBy>
  <cp:revision>112</cp:revision>
  <dcterms:created xsi:type="dcterms:W3CDTF">2012-03-18T04:23:10Z</dcterms:created>
  <dcterms:modified xsi:type="dcterms:W3CDTF">2021-03-07T14:34:37Z</dcterms:modified>
</cp:coreProperties>
</file>